
<file path=[Content_Types].xml><?xml version="1.0" encoding="utf-8"?>
<Types xmlns="http://schemas.openxmlformats.org/package/2006/content-types">
  <Default Extension="jpeg" ContentType="image/jpeg"/>
  <Default Extension="m4a" ContentType="audio/mp4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7" r:id="rId2"/>
    <p:sldId id="258" r:id="rId3"/>
    <p:sldId id="260" r:id="rId4"/>
    <p:sldId id="259" r:id="rId5"/>
    <p:sldId id="256" r:id="rId6"/>
    <p:sldId id="261" r:id="rId7"/>
    <p:sldId id="262" r:id="rId8"/>
    <p:sldId id="263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812"/>
    <p:restoredTop sz="96281"/>
  </p:normalViewPr>
  <p:slideViewPr>
    <p:cSldViewPr snapToGrid="0">
      <p:cViewPr varScale="1">
        <p:scale>
          <a:sx n="121" d="100"/>
          <a:sy n="121" d="100"/>
        </p:scale>
        <p:origin x="416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EEA261-E6A6-F012-325B-526C1ABB321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7143F35-749B-D8BA-DCAF-CBB661DAF4D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2333C3E-D66A-3070-B0F7-F7AC7F86F6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8D87D-9C7F-0C4E-90DF-01CCCD56F5CC}" type="datetimeFigureOut">
              <a:rPr lang="en-US" smtClean="0"/>
              <a:t>11/8/23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21772B3-39B2-FB2A-C948-3BED7DDBA9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4F009EC-E001-8355-EDF4-AEA60F2E8E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7BDAFC-8920-3A42-B6A3-DD9D1B3FE1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73108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354470-58D4-5DFA-EB3A-4634FA25FD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DE73846-D340-E269-0098-2DEA69AAC15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BCD2F1E-E285-3AD0-52C6-BC3F3818D3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8D87D-9C7F-0C4E-90DF-01CCCD56F5CC}" type="datetimeFigureOut">
              <a:rPr lang="en-US" smtClean="0"/>
              <a:t>11/8/23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5593435-15D6-D328-1593-75114B3A15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39AE08A-4633-9F3E-20B0-4BEB17D419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7BDAFC-8920-3A42-B6A3-DD9D1B3FE1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2100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987FBDB-ACFD-FF10-5BA5-94F1258C338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2BD67FB-5A8D-DAAF-5B45-287CA278E2D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3978F84-7766-6544-320E-6F547C2399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8D87D-9C7F-0C4E-90DF-01CCCD56F5CC}" type="datetimeFigureOut">
              <a:rPr lang="en-US" smtClean="0"/>
              <a:t>11/8/23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16A253C-F4B6-1BE3-8440-DDB9859E29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E2F536B-BBAC-964F-F72D-8D46B4BB14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7BDAFC-8920-3A42-B6A3-DD9D1B3FE1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56644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62DA07-671D-8301-6F8E-5BB5E69D2C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B3126EF-8112-7B58-DD1D-1F66E3633AE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ECEA6C2-1DD6-82D9-D41E-5759D781E6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8D87D-9C7F-0C4E-90DF-01CCCD56F5CC}" type="datetimeFigureOut">
              <a:rPr lang="en-US" smtClean="0"/>
              <a:t>11/8/23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D7B1491-6BC7-28D1-7AC3-5722FD46D6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84EAA53-4D26-6B79-5834-F3289A1AC0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7BDAFC-8920-3A42-B6A3-DD9D1B3FE1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03100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CD6312-9E9B-D718-6CC4-D07F603628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CEED700-ECF5-B132-E68E-22E597ACAB5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3FA6221-D451-6301-EA82-499A822C79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8D87D-9C7F-0C4E-90DF-01CCCD56F5CC}" type="datetimeFigureOut">
              <a:rPr lang="en-US" smtClean="0"/>
              <a:t>11/8/23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BEB82A3-9D96-3256-B153-81A23595DB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D6DC87E-6844-9FB7-09D5-F2A81F97E9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7BDAFC-8920-3A42-B6A3-DD9D1B3FE1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42214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525283-A781-A777-1990-E3E9F0D1BC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2A40941-D6E4-0349-D39C-AE36E0FF5B5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6ACF02C-FECC-6548-6651-32D21560A05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76485E3-31E8-7C33-37A9-95025D2FFB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8D87D-9C7F-0C4E-90DF-01CCCD56F5CC}" type="datetimeFigureOut">
              <a:rPr lang="en-US" smtClean="0"/>
              <a:t>11/8/23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A820505-3CB5-C184-484C-5AADE07F51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7814814-6DB1-40FE-BC21-C486DCD026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7BDAFC-8920-3A42-B6A3-DD9D1B3FE1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8953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4B4B3E-7D5D-4C43-26B7-DB4E76E829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2497E33-8FA0-D77B-7434-8C9EF96B284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F4B001E-FEF7-533E-D92D-942F46969C1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13186F0-3476-CD61-6D36-3A9337C614A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43A6C31-6A94-697E-10B4-4CFB05789DA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E9B3F2B-6194-1C7F-3AD8-3198653CAE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8D87D-9C7F-0C4E-90DF-01CCCD56F5CC}" type="datetimeFigureOut">
              <a:rPr lang="en-US" smtClean="0"/>
              <a:t>11/8/23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20BB82E-C471-DC17-5CE5-A2AFB64F43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75A33ED-41C0-1F9B-EC48-0D153BAC0F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7BDAFC-8920-3A42-B6A3-DD9D1B3FE1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48754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09D093-5B78-4539-B49D-6F6F17F8CC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40DF366-412D-2C42-C733-064218F652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8D87D-9C7F-0C4E-90DF-01CCCD56F5CC}" type="datetimeFigureOut">
              <a:rPr lang="en-US" smtClean="0"/>
              <a:t>11/8/23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FB0AB0B-FD14-E439-F7BE-A8D54E49DF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D5F6131-5B03-CBE2-5720-BAB12AED5D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7BDAFC-8920-3A42-B6A3-DD9D1B3FE1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62581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932A647-144A-96D7-E98B-D6796F4AB4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8D87D-9C7F-0C4E-90DF-01CCCD56F5CC}" type="datetimeFigureOut">
              <a:rPr lang="en-US" smtClean="0"/>
              <a:t>11/8/23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B576517-E0AB-ADFB-D878-54B7C740CE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F147E68-8088-FFA3-338D-50D405E185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7BDAFC-8920-3A42-B6A3-DD9D1B3FE1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945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7A1334-172E-BD9B-A3C8-00C23D91E8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F9A3074-D11A-5C85-87A0-ACC93246B15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A63934C-BBD4-FF45-DEFC-7A7D76CE3B3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0024803-25BE-AC70-FB13-AD223544C7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8D87D-9C7F-0C4E-90DF-01CCCD56F5CC}" type="datetimeFigureOut">
              <a:rPr lang="en-US" smtClean="0"/>
              <a:t>11/8/23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9A6EFCE-95C0-478B-3926-34135C873F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33CD781-1DF8-77F3-DC9F-1E3BA138CD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7BDAFC-8920-3A42-B6A3-DD9D1B3FE1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67403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EBEBB3-0AC4-0E47-BD0B-C00369CC8C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EE57D61-760A-DC1C-65AA-5E0D48A7CD9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E8A491C-F714-164B-CCC8-182B58EB992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FF82E4E-7293-D285-4CD2-86C7DA752F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8D87D-9C7F-0C4E-90DF-01CCCD56F5CC}" type="datetimeFigureOut">
              <a:rPr lang="en-US" smtClean="0"/>
              <a:t>11/8/23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258DECD-9F6F-52A8-50D3-9C3D983116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9400B78-7BFA-BA81-375E-0FC510DF35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7BDAFC-8920-3A42-B6A3-DD9D1B3FE1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528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F935C52-F3B2-6812-153A-8AA27E0108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111D414-5EB3-A26D-903B-B685C1B08C5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783F891-9774-ABE4-3263-4CA25FBEA64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A8D87D-9C7F-0C4E-90DF-01CCCD56F5CC}" type="datetimeFigureOut">
              <a:rPr lang="en-US" smtClean="0"/>
              <a:t>11/8/23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E50F06D-E5F9-18D3-8284-D3FAA5BBF2D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799D11C-05A8-41BA-1A9B-E12F589B548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7BDAFC-8920-3A42-B6A3-DD9D1B3FE1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45456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video" Target="https://www.youtube.com/embed/-ldqR4pKOv4?feature=oembed" TargetMode="External"/><Relationship Id="rId7" Type="http://schemas.openxmlformats.org/officeDocument/2006/relationships/hyperlink" Target="https://youtu.be/-ldqR4pKOv4?si=mkGa8P6Dsv6fGpi2" TargetMode="Externa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6" Type="http://schemas.openxmlformats.org/officeDocument/2006/relationships/image" Target="../media/image2.jpeg"/><Relationship Id="rId5" Type="http://schemas.openxmlformats.org/officeDocument/2006/relationships/image" Target="../media/image1.png"/><Relationship Id="rId4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video" Target="https://www.youtube.com/embed/399cwyiGAsY?feature=oembed" TargetMode="External"/><Relationship Id="rId7" Type="http://schemas.openxmlformats.org/officeDocument/2006/relationships/hyperlink" Target="https://youtu.be/399cwyiGAsY?si=GAO_4VHWBimcc_kz" TargetMode="External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6" Type="http://schemas.openxmlformats.org/officeDocument/2006/relationships/image" Target="../media/image3.jpeg"/><Relationship Id="rId5" Type="http://schemas.openxmlformats.org/officeDocument/2006/relationships/image" Target="../media/image1.png"/><Relationship Id="rId4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4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Layout" Target="../slideLayouts/slideLayout7.xml"/><Relationship Id="rId1" Type="http://schemas.openxmlformats.org/officeDocument/2006/relationships/video" Target="https://www.youtube.com/embed/h4zuNlfQfkA?feature=oembed" TargetMode="External"/><Relationship Id="rId4" Type="http://schemas.openxmlformats.org/officeDocument/2006/relationships/hyperlink" Target="https://youtu.be/h4zuNlfQfkA?si=Rws3P2Xk3G77icb2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media" Target="../media/media7.m4a"/><Relationship Id="rId2" Type="http://schemas.openxmlformats.org/officeDocument/2006/relationships/audio" Target="../media/media6.m4a"/><Relationship Id="rId1" Type="http://schemas.microsoft.com/office/2007/relationships/media" Target="../media/media6.m4a"/><Relationship Id="rId6" Type="http://schemas.openxmlformats.org/officeDocument/2006/relationships/image" Target="../media/image1.png"/><Relationship Id="rId5" Type="http://schemas.openxmlformats.org/officeDocument/2006/relationships/slideLayout" Target="../slideLayouts/slideLayout7.xml"/><Relationship Id="rId4" Type="http://schemas.openxmlformats.org/officeDocument/2006/relationships/audio" Target="../media/media7.m4a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8.m4a"/><Relationship Id="rId1" Type="http://schemas.microsoft.com/office/2007/relationships/media" Target="../media/media8.m4a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55BF1038-CC0A-F2F2-2757-250DB8B1A6C8}"/>
              </a:ext>
            </a:extLst>
          </p:cNvPr>
          <p:cNvSpPr txBox="1"/>
          <p:nvPr/>
        </p:nvSpPr>
        <p:spPr>
          <a:xfrm>
            <a:off x="3048000" y="220429"/>
            <a:ext cx="6096000" cy="64171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spcBef>
                <a:spcPct val="0"/>
              </a:spcBef>
              <a:buFontTx/>
              <a:buNone/>
            </a:pPr>
            <a:r>
              <a:rPr lang="en-NZ" altLang="en-US" sz="3200" dirty="0">
                <a:solidFill>
                  <a:srgbClr val="33333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Ka </a:t>
            </a:r>
            <a:r>
              <a:rPr lang="en-NZ" altLang="en-US" sz="3200" dirty="0" err="1">
                <a:solidFill>
                  <a:srgbClr val="33333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waiata</a:t>
            </a:r>
            <a:br>
              <a:rPr lang="en-NZ" altLang="en-US" sz="3200" dirty="0">
                <a:solidFill>
                  <a:srgbClr val="333333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NZ" altLang="en-US" sz="3200" dirty="0">
                <a:solidFill>
                  <a:srgbClr val="33333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Ki a Maria</a:t>
            </a:r>
            <a:br>
              <a:rPr lang="en-NZ" altLang="en-US" sz="3200" dirty="0">
                <a:solidFill>
                  <a:srgbClr val="333333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NZ" altLang="en-US" sz="3200" dirty="0">
                <a:solidFill>
                  <a:srgbClr val="33333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Hine </a:t>
            </a:r>
            <a:r>
              <a:rPr lang="en-NZ" altLang="en-US" sz="3200" dirty="0" err="1">
                <a:solidFill>
                  <a:srgbClr val="33333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</a:t>
            </a:r>
            <a:r>
              <a:rPr lang="en-NZ" altLang="en-US" sz="3200" dirty="0">
                <a:solidFill>
                  <a:srgbClr val="33333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NZ" altLang="en-US" sz="3200" dirty="0" err="1">
                <a:solidFill>
                  <a:srgbClr val="33333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whakaae</a:t>
            </a:r>
            <a:br>
              <a:rPr lang="en-NZ" altLang="en-US" sz="3200" dirty="0">
                <a:solidFill>
                  <a:srgbClr val="333333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NZ" altLang="en-US" sz="3200" dirty="0" err="1">
                <a:solidFill>
                  <a:srgbClr val="33333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Whakameatia</a:t>
            </a:r>
            <a:r>
              <a:rPr lang="en-NZ" altLang="en-US" sz="3200" dirty="0">
                <a:solidFill>
                  <a:srgbClr val="33333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NZ" altLang="en-US" sz="3200" dirty="0" err="1">
                <a:solidFill>
                  <a:srgbClr val="33333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mai</a:t>
            </a:r>
            <a:br>
              <a:rPr lang="en-NZ" altLang="en-US" sz="3200" dirty="0">
                <a:solidFill>
                  <a:srgbClr val="333333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NZ" altLang="en-US" sz="3200" dirty="0">
                <a:solidFill>
                  <a:srgbClr val="33333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He whare </a:t>
            </a:r>
            <a:r>
              <a:rPr lang="en-NZ" altLang="en-US" sz="3200" dirty="0" err="1">
                <a:solidFill>
                  <a:srgbClr val="33333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tangata</a:t>
            </a:r>
            <a:endParaRPr lang="en-NZ" altLang="en-US" sz="3200" dirty="0">
              <a:solidFill>
                <a:srgbClr val="333333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>
              <a:spcBef>
                <a:spcPct val="0"/>
              </a:spcBef>
              <a:buFontTx/>
              <a:buNone/>
            </a:pPr>
            <a:r>
              <a:rPr lang="en-NZ" altLang="en-US" sz="3200" dirty="0">
                <a:solidFill>
                  <a:srgbClr val="33333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Hine </a:t>
            </a:r>
            <a:r>
              <a:rPr lang="en-NZ" altLang="en-US" sz="3200" dirty="0" err="1">
                <a:solidFill>
                  <a:srgbClr val="33333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purotu</a:t>
            </a:r>
            <a:br>
              <a:rPr lang="en-NZ" altLang="en-US" sz="3200" dirty="0">
                <a:solidFill>
                  <a:srgbClr val="333333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NZ" altLang="en-US" sz="3200" dirty="0">
                <a:solidFill>
                  <a:srgbClr val="33333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Hine </a:t>
            </a:r>
            <a:r>
              <a:rPr lang="en-NZ" altLang="en-US" sz="3200" dirty="0" err="1">
                <a:solidFill>
                  <a:srgbClr val="33333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ngakau</a:t>
            </a:r>
            <a:br>
              <a:rPr lang="en-NZ" altLang="en-US" sz="3200" dirty="0">
                <a:solidFill>
                  <a:srgbClr val="333333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NZ" altLang="en-US" sz="3200" dirty="0">
                <a:solidFill>
                  <a:srgbClr val="33333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Hine </a:t>
            </a:r>
            <a:r>
              <a:rPr lang="en-NZ" altLang="en-US" sz="3200" dirty="0" err="1">
                <a:solidFill>
                  <a:srgbClr val="33333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rangimarie</a:t>
            </a:r>
            <a:br>
              <a:rPr lang="en-NZ" altLang="en-US" sz="3200" dirty="0">
                <a:solidFill>
                  <a:srgbClr val="333333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NZ" altLang="en-US" sz="3200" dirty="0">
                <a:solidFill>
                  <a:srgbClr val="33333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Ko te </a:t>
            </a:r>
            <a:r>
              <a:rPr lang="en-NZ" altLang="en-US" sz="3200" dirty="0" err="1">
                <a:solidFill>
                  <a:srgbClr val="33333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Whaea</a:t>
            </a:r>
            <a:br>
              <a:rPr lang="en-NZ" altLang="en-US" sz="3200" dirty="0">
                <a:solidFill>
                  <a:srgbClr val="333333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NZ" altLang="en-US" sz="3200" dirty="0">
                <a:solidFill>
                  <a:srgbClr val="33333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Ko te </a:t>
            </a:r>
            <a:r>
              <a:rPr lang="en-NZ" altLang="en-US" sz="3200" dirty="0" err="1">
                <a:solidFill>
                  <a:srgbClr val="33333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Whaea</a:t>
            </a:r>
            <a:br>
              <a:rPr lang="en-NZ" altLang="en-US" sz="3200" dirty="0">
                <a:solidFill>
                  <a:srgbClr val="333333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NZ" altLang="en-US" sz="3200" dirty="0">
                <a:solidFill>
                  <a:srgbClr val="33333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 Te </a:t>
            </a:r>
            <a:r>
              <a:rPr lang="en-NZ" altLang="en-US" sz="3200" dirty="0" err="1">
                <a:solidFill>
                  <a:srgbClr val="33333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Ao</a:t>
            </a:r>
            <a:br>
              <a:rPr lang="en-NZ" altLang="en-US" sz="3200" dirty="0">
                <a:solidFill>
                  <a:srgbClr val="333333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NZ" altLang="en-US" sz="3200" dirty="0">
                <a:solidFill>
                  <a:srgbClr val="33333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(O Te </a:t>
            </a:r>
            <a:r>
              <a:rPr lang="en-NZ" altLang="en-US" sz="3200" dirty="0" err="1">
                <a:solidFill>
                  <a:srgbClr val="33333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Ao</a:t>
            </a:r>
            <a:r>
              <a:rPr lang="en-NZ" altLang="en-US" sz="3200" dirty="0">
                <a:solidFill>
                  <a:srgbClr val="33333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</a:p>
          <a:p>
            <a:pPr algn="ctr">
              <a:spcBef>
                <a:spcPct val="0"/>
              </a:spcBef>
              <a:buFontTx/>
              <a:buNone/>
            </a:pPr>
            <a:endParaRPr lang="en-NZ" altLang="en-US" sz="1800" dirty="0">
              <a:solidFill>
                <a:srgbClr val="333333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NZ" altLang="en-US" sz="900" dirty="0">
                <a:solidFill>
                  <a:srgbClr val="33333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G-Capo 4th fret</a:t>
            </a:r>
          </a:p>
        </p:txBody>
      </p:sp>
      <p:pic>
        <p:nvPicPr>
          <p:cNvPr id="2" name="Ka Waiata KapaHaka.m4a">
            <a:hlinkClick r:id="" action="ppaction://media"/>
            <a:extLst>
              <a:ext uri="{FF2B5EF4-FFF2-40B4-BE49-F238E27FC236}">
                <a16:creationId xmlns:a16="http://schemas.microsoft.com/office/drawing/2014/main" id="{7E2C1B84-4FAF-C21B-4714-5F13B2BC89A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9359900" y="4826000"/>
            <a:ext cx="1295400" cy="12954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5493A852-70BD-C94E-BCEB-B56EE540FF9E}"/>
              </a:ext>
            </a:extLst>
          </p:cNvPr>
          <p:cNvSpPr txBox="1"/>
          <p:nvPr/>
        </p:nvSpPr>
        <p:spPr>
          <a:xfrm>
            <a:off x="9359900" y="6121400"/>
            <a:ext cx="19431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i="1" dirty="0"/>
              <a:t>Ka Waiata Recording </a:t>
            </a:r>
          </a:p>
        </p:txBody>
      </p:sp>
    </p:spTree>
    <p:extLst>
      <p:ext uri="{BB962C8B-B14F-4D97-AF65-F5344CB8AC3E}">
        <p14:creationId xmlns:p14="http://schemas.microsoft.com/office/powerpoint/2010/main" val="21609135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2884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E76E80A0-F70E-88CE-C816-2C567A8919C3}"/>
              </a:ext>
            </a:extLst>
          </p:cNvPr>
          <p:cNvSpPr txBox="1"/>
          <p:nvPr/>
        </p:nvSpPr>
        <p:spPr>
          <a:xfrm>
            <a:off x="3048000" y="414590"/>
            <a:ext cx="6096000" cy="563231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hangingPunct="1">
              <a:spcBef>
                <a:spcPct val="0"/>
              </a:spcBef>
              <a:buFontTx/>
              <a:buNone/>
            </a:pPr>
            <a:r>
              <a:rPr lang="en-NZ" altLang="en-US" sz="2400" b="1" u="sng" dirty="0">
                <a:latin typeface="Cooper Black" panose="0208090404030B020404" pitchFamily="18" charset="77"/>
              </a:rPr>
              <a:t>Ka </a:t>
            </a:r>
            <a:r>
              <a:rPr lang="en-NZ" altLang="en-US" sz="2400" b="1" u="sng" dirty="0" err="1">
                <a:latin typeface="Cooper Black" panose="0208090404030B020404" pitchFamily="18" charset="77"/>
              </a:rPr>
              <a:t>Tahi</a:t>
            </a:r>
            <a:r>
              <a:rPr lang="en-NZ" altLang="en-US" sz="2400" b="1" u="sng" dirty="0">
                <a:latin typeface="Cooper Black" panose="0208090404030B020404" pitchFamily="18" charset="77"/>
              </a:rPr>
              <a:t> </a:t>
            </a:r>
            <a:r>
              <a:rPr lang="en-NZ" altLang="en-US" sz="2400" b="1" u="sng" dirty="0" err="1">
                <a:latin typeface="Cooper Black" panose="0208090404030B020404" pitchFamily="18" charset="77"/>
              </a:rPr>
              <a:t>Ti</a:t>
            </a:r>
            <a:endParaRPr lang="en-NZ" altLang="en-US" sz="2400" b="1" u="sng" dirty="0">
              <a:latin typeface="Cooper Black" panose="0208090404030B020404" pitchFamily="18" charset="77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NZ" altLang="en-US" sz="2400" b="1" u="sng" dirty="0">
              <a:latin typeface="Cooper Black" panose="0208090404030B020404" pitchFamily="18" charset="77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NZ" altLang="en-US" sz="2400" dirty="0">
                <a:latin typeface="Cooper Black" panose="0208090404030B020404" pitchFamily="18" charset="77"/>
              </a:rPr>
              <a:t>Ka </a:t>
            </a:r>
            <a:r>
              <a:rPr lang="en-NZ" altLang="en-US" sz="2400" dirty="0" err="1">
                <a:latin typeface="Cooper Black" panose="0208090404030B020404" pitchFamily="18" charset="77"/>
              </a:rPr>
              <a:t>tahi</a:t>
            </a:r>
            <a:r>
              <a:rPr lang="en-NZ" altLang="en-US" sz="2400" dirty="0">
                <a:latin typeface="Cooper Black" panose="0208090404030B020404" pitchFamily="18" charset="77"/>
              </a:rPr>
              <a:t> </a:t>
            </a:r>
            <a:r>
              <a:rPr lang="en-NZ" altLang="en-US" sz="2400" dirty="0" err="1">
                <a:latin typeface="Cooper Black" panose="0208090404030B020404" pitchFamily="18" charset="77"/>
              </a:rPr>
              <a:t>ti</a:t>
            </a:r>
            <a:r>
              <a:rPr lang="en-NZ" altLang="en-US" sz="2400" dirty="0">
                <a:latin typeface="Cooper Black" panose="0208090404030B020404" pitchFamily="18" charset="77"/>
              </a:rPr>
              <a:t>, ka </a:t>
            </a:r>
            <a:r>
              <a:rPr lang="en-NZ" altLang="en-US" sz="2400" dirty="0" err="1">
                <a:latin typeface="Cooper Black" panose="0208090404030B020404" pitchFamily="18" charset="77"/>
              </a:rPr>
              <a:t>rua</a:t>
            </a:r>
            <a:r>
              <a:rPr lang="en-NZ" altLang="en-US" sz="2400" dirty="0">
                <a:latin typeface="Cooper Black" panose="0208090404030B020404" pitchFamily="18" charset="77"/>
              </a:rPr>
              <a:t> </a:t>
            </a:r>
            <a:r>
              <a:rPr lang="en-NZ" altLang="en-US" sz="2400" dirty="0" err="1">
                <a:latin typeface="Cooper Black" panose="0208090404030B020404" pitchFamily="18" charset="77"/>
              </a:rPr>
              <a:t>ti</a:t>
            </a:r>
            <a:endParaRPr lang="en-NZ" altLang="en-US" sz="2400" dirty="0">
              <a:latin typeface="Cooper Black" panose="0208090404030B020404" pitchFamily="18" charset="77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NZ" altLang="en-US" sz="2400" dirty="0">
                <a:latin typeface="Cooper Black" panose="0208090404030B020404" pitchFamily="18" charset="77"/>
              </a:rPr>
              <a:t>Ka </a:t>
            </a:r>
            <a:r>
              <a:rPr lang="en-NZ" altLang="en-US" sz="2400" dirty="0" err="1">
                <a:latin typeface="Cooper Black" panose="0208090404030B020404" pitchFamily="18" charset="77"/>
              </a:rPr>
              <a:t>haramai</a:t>
            </a:r>
            <a:r>
              <a:rPr lang="en-NZ" altLang="en-US" sz="2400" dirty="0">
                <a:latin typeface="Cooper Black" panose="0208090404030B020404" pitchFamily="18" charset="77"/>
              </a:rPr>
              <a:t> te </a:t>
            </a:r>
            <a:r>
              <a:rPr lang="en-NZ" altLang="en-US" sz="2400" dirty="0" err="1">
                <a:latin typeface="Cooper Black" panose="0208090404030B020404" pitchFamily="18" charset="77"/>
              </a:rPr>
              <a:t>patitore</a:t>
            </a:r>
            <a:endParaRPr lang="en-NZ" altLang="en-US" sz="2400" dirty="0">
              <a:latin typeface="Cooper Black" panose="0208090404030B020404" pitchFamily="18" charset="77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NZ" altLang="en-US" sz="2400" dirty="0">
                <a:latin typeface="Cooper Black" panose="0208090404030B020404" pitchFamily="18" charset="77"/>
              </a:rPr>
              <a:t>Ka </a:t>
            </a:r>
            <a:r>
              <a:rPr lang="en-NZ" altLang="en-US" sz="2400" dirty="0" err="1">
                <a:latin typeface="Cooper Black" panose="0208090404030B020404" pitchFamily="18" charset="77"/>
              </a:rPr>
              <a:t>rauna</a:t>
            </a:r>
            <a:r>
              <a:rPr lang="en-NZ" altLang="en-US" sz="2400" dirty="0">
                <a:latin typeface="Cooper Black" panose="0208090404030B020404" pitchFamily="18" charset="77"/>
              </a:rPr>
              <a:t>, ka </a:t>
            </a:r>
            <a:r>
              <a:rPr lang="en-NZ" altLang="en-US" sz="2400" dirty="0" err="1">
                <a:latin typeface="Cooper Black" panose="0208090404030B020404" pitchFamily="18" charset="77"/>
              </a:rPr>
              <a:t>rauna</a:t>
            </a:r>
            <a:endParaRPr lang="en-NZ" altLang="en-US" sz="2400" dirty="0">
              <a:latin typeface="Cooper Black" panose="0208090404030B020404" pitchFamily="18" charset="77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NZ" altLang="en-US" sz="2400" dirty="0">
                <a:latin typeface="Cooper Black" panose="0208090404030B020404" pitchFamily="18" charset="77"/>
              </a:rPr>
              <a:t>Ka </a:t>
            </a:r>
            <a:r>
              <a:rPr lang="en-NZ" altLang="en-US" sz="2400" dirty="0" err="1">
                <a:latin typeface="Cooper Black" panose="0208090404030B020404" pitchFamily="18" charset="77"/>
              </a:rPr>
              <a:t>noho</a:t>
            </a:r>
            <a:r>
              <a:rPr lang="en-NZ" altLang="en-US" sz="2400" dirty="0">
                <a:latin typeface="Cooper Black" panose="0208090404030B020404" pitchFamily="18" charset="77"/>
              </a:rPr>
              <a:t> te kiwi kiwi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NZ" altLang="en-US" sz="2400" dirty="0">
                <a:latin typeface="Cooper Black" panose="0208090404030B020404" pitchFamily="18" charset="77"/>
              </a:rPr>
              <a:t>He po, he </a:t>
            </a:r>
            <a:r>
              <a:rPr lang="en-NZ" altLang="en-US" sz="2400" dirty="0" err="1">
                <a:latin typeface="Cooper Black" panose="0208090404030B020404" pitchFamily="18" charset="77"/>
              </a:rPr>
              <a:t>wai</a:t>
            </a:r>
            <a:r>
              <a:rPr lang="en-NZ" altLang="en-US" sz="2400" dirty="0">
                <a:latin typeface="Cooper Black" panose="0208090404030B020404" pitchFamily="18" charset="77"/>
              </a:rPr>
              <a:t>, </a:t>
            </a:r>
            <a:r>
              <a:rPr lang="en-NZ" altLang="en-US" sz="2400" dirty="0" err="1">
                <a:latin typeface="Cooper Black" panose="0208090404030B020404" pitchFamily="18" charset="77"/>
              </a:rPr>
              <a:t>takitaki</a:t>
            </a:r>
            <a:endParaRPr lang="en-NZ" altLang="en-US" sz="2400" dirty="0">
              <a:latin typeface="Cooper Black" panose="0208090404030B020404" pitchFamily="18" charset="77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NZ" altLang="en-US" sz="2400" dirty="0">
                <a:latin typeface="Cooper Black" panose="0208090404030B020404" pitchFamily="18" charset="77"/>
              </a:rPr>
              <a:t>No pi, no pa, </a:t>
            </a:r>
            <a:r>
              <a:rPr lang="en-NZ" altLang="en-US" sz="2400" dirty="0" err="1">
                <a:latin typeface="Cooper Black" panose="0208090404030B020404" pitchFamily="18" charset="77"/>
              </a:rPr>
              <a:t>kahuia</a:t>
            </a:r>
            <a:r>
              <a:rPr lang="en-NZ" altLang="en-US" sz="2400" dirty="0">
                <a:latin typeface="Cooper Black" panose="0208090404030B020404" pitchFamily="18" charset="77"/>
              </a:rPr>
              <a:t> </a:t>
            </a:r>
            <a:r>
              <a:rPr lang="en-NZ" altLang="en-US" sz="2400" dirty="0" err="1">
                <a:latin typeface="Cooper Black" panose="0208090404030B020404" pitchFamily="18" charset="77"/>
              </a:rPr>
              <a:t>mai</a:t>
            </a:r>
            <a:endParaRPr lang="en-NZ" altLang="en-US" sz="2400" dirty="0">
              <a:latin typeface="Cooper Black" panose="0208090404030B020404" pitchFamily="18" charset="77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NZ" altLang="en-US" sz="2400" dirty="0">
                <a:latin typeface="Cooper Black" panose="0208090404030B020404" pitchFamily="18" charset="77"/>
              </a:rPr>
              <a:t>Kai ana te </a:t>
            </a:r>
            <a:r>
              <a:rPr lang="en-NZ" altLang="en-US" sz="2400" dirty="0" err="1">
                <a:latin typeface="Cooper Black" panose="0208090404030B020404" pitchFamily="18" charset="77"/>
              </a:rPr>
              <a:t>whetu</a:t>
            </a:r>
            <a:endParaRPr lang="en-NZ" altLang="en-US" sz="2400" dirty="0">
              <a:latin typeface="Cooper Black" panose="0208090404030B020404" pitchFamily="18" charset="77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NZ" altLang="en-US" sz="2400" dirty="0">
                <a:latin typeface="Cooper Black" panose="0208090404030B020404" pitchFamily="18" charset="77"/>
              </a:rPr>
              <a:t>Kai ana te </a:t>
            </a:r>
            <a:r>
              <a:rPr lang="en-NZ" altLang="en-US" sz="2400" dirty="0" err="1">
                <a:latin typeface="Cooper Black" panose="0208090404030B020404" pitchFamily="18" charset="77"/>
              </a:rPr>
              <a:t>marama</a:t>
            </a:r>
            <a:endParaRPr lang="en-NZ" altLang="en-US" sz="2400" dirty="0">
              <a:latin typeface="Cooper Black" panose="0208090404030B020404" pitchFamily="18" charset="77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NZ" altLang="en-US" sz="2400" dirty="0">
                <a:latin typeface="Cooper Black" panose="0208090404030B020404" pitchFamily="18" charset="77"/>
              </a:rPr>
              <a:t>Ko te </a:t>
            </a:r>
            <a:r>
              <a:rPr lang="en-NZ" altLang="en-US" sz="2400" dirty="0" err="1">
                <a:latin typeface="Cooper Black" panose="0208090404030B020404" pitchFamily="18" charset="77"/>
              </a:rPr>
              <a:t>tio</a:t>
            </a:r>
            <a:r>
              <a:rPr lang="en-NZ" altLang="en-US" sz="2400" dirty="0">
                <a:latin typeface="Cooper Black" panose="0208090404030B020404" pitchFamily="18" charset="77"/>
              </a:rPr>
              <a:t> </a:t>
            </a:r>
            <a:r>
              <a:rPr lang="en-NZ" altLang="en-US" sz="2400" dirty="0" err="1">
                <a:latin typeface="Cooper Black" panose="0208090404030B020404" pitchFamily="18" charset="77"/>
              </a:rPr>
              <a:t>rere</a:t>
            </a:r>
            <a:r>
              <a:rPr lang="en-NZ" altLang="en-US" sz="2400" dirty="0">
                <a:latin typeface="Cooper Black" panose="0208090404030B020404" pitchFamily="18" charset="77"/>
              </a:rPr>
              <a:t> I </a:t>
            </a:r>
            <a:r>
              <a:rPr lang="en-NZ" altLang="en-US" sz="2400" dirty="0" err="1">
                <a:latin typeface="Cooper Black" panose="0208090404030B020404" pitchFamily="18" charset="77"/>
              </a:rPr>
              <a:t>runga</a:t>
            </a:r>
            <a:r>
              <a:rPr lang="en-NZ" altLang="en-US" sz="2400" dirty="0">
                <a:latin typeface="Cooper Black" panose="0208090404030B020404" pitchFamily="18" charset="77"/>
              </a:rPr>
              <a:t> </a:t>
            </a:r>
            <a:r>
              <a:rPr lang="en-NZ" altLang="en-US" sz="2400" dirty="0" err="1">
                <a:latin typeface="Cooper Black" panose="0208090404030B020404" pitchFamily="18" charset="77"/>
              </a:rPr>
              <a:t>ra</a:t>
            </a:r>
            <a:r>
              <a:rPr lang="en-NZ" altLang="en-US" sz="2400" dirty="0">
                <a:latin typeface="Cooper Black" panose="0208090404030B020404" pitchFamily="18" charset="77"/>
              </a:rPr>
              <a:t> papa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2400" dirty="0" err="1">
                <a:latin typeface="Cooper Black" panose="0208090404030B020404" pitchFamily="18" charset="77"/>
              </a:rPr>
              <a:t>Kotore</a:t>
            </a:r>
            <a:r>
              <a:rPr lang="en-GB" altLang="en-US" sz="2400" dirty="0">
                <a:latin typeface="Cooper Black" panose="0208090404030B020404" pitchFamily="18" charset="77"/>
              </a:rPr>
              <a:t> </a:t>
            </a:r>
            <a:r>
              <a:rPr lang="en-GB" altLang="en-US" sz="2400" dirty="0" err="1">
                <a:latin typeface="Cooper Black" panose="0208090404030B020404" pitchFamily="18" charset="77"/>
              </a:rPr>
              <a:t>wiwi</a:t>
            </a:r>
            <a:r>
              <a:rPr lang="en-GB" altLang="en-US" sz="2400" dirty="0">
                <a:latin typeface="Cooper Black" panose="0208090404030B020404" pitchFamily="18" charset="77"/>
              </a:rPr>
              <a:t>, wawa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2400" dirty="0">
                <a:latin typeface="Cooper Black" panose="0208090404030B020404" pitchFamily="18" charset="77"/>
              </a:rPr>
              <a:t>Heke, </a:t>
            </a:r>
            <a:r>
              <a:rPr lang="en-GB" altLang="en-US" sz="2400" dirty="0" err="1">
                <a:latin typeface="Cooper Black" panose="0208090404030B020404" pitchFamily="18" charset="77"/>
              </a:rPr>
              <a:t>heke</a:t>
            </a:r>
            <a:r>
              <a:rPr lang="en-GB" altLang="en-US" sz="2400" dirty="0">
                <a:latin typeface="Cooper Black" panose="0208090404030B020404" pitchFamily="18" charset="77"/>
              </a:rPr>
              <a:t> te </a:t>
            </a:r>
            <a:r>
              <a:rPr lang="en-GB" altLang="en-US" sz="2400" dirty="0" err="1">
                <a:latin typeface="Cooper Black" panose="0208090404030B020404" pitchFamily="18" charset="77"/>
              </a:rPr>
              <a:t>manu</a:t>
            </a:r>
            <a:endParaRPr lang="en-GB" altLang="en-US" sz="2400" dirty="0">
              <a:latin typeface="Cooper Black" panose="0208090404030B020404" pitchFamily="18" charset="77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2400" dirty="0">
                <a:latin typeface="Cooper Black" panose="0208090404030B020404" pitchFamily="18" charset="77"/>
              </a:rPr>
              <a:t>Ki </a:t>
            </a:r>
            <a:r>
              <a:rPr lang="en-GB" altLang="en-US" sz="2400" dirty="0" err="1">
                <a:latin typeface="Cooper Black" panose="0208090404030B020404" pitchFamily="18" charset="77"/>
              </a:rPr>
              <a:t>tona</a:t>
            </a:r>
            <a:r>
              <a:rPr lang="en-GB" altLang="en-US" sz="2400" dirty="0">
                <a:latin typeface="Cooper Black" panose="0208090404030B020404" pitchFamily="18" charset="77"/>
              </a:rPr>
              <a:t> </a:t>
            </a:r>
            <a:r>
              <a:rPr lang="en-GB" altLang="en-US" sz="2400" dirty="0" err="1">
                <a:latin typeface="Cooper Black" panose="0208090404030B020404" pitchFamily="18" charset="77"/>
              </a:rPr>
              <a:t>tauranga</a:t>
            </a:r>
            <a:endParaRPr lang="en-GB" altLang="en-US" sz="2400" dirty="0">
              <a:latin typeface="Cooper Black" panose="0208090404030B020404" pitchFamily="18" charset="77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2400" dirty="0" err="1">
                <a:latin typeface="Cooper Black" panose="0208090404030B020404" pitchFamily="18" charset="77"/>
              </a:rPr>
              <a:t>Tihei</a:t>
            </a:r>
            <a:r>
              <a:rPr lang="en-GB" altLang="en-US" sz="2400" dirty="0">
                <a:latin typeface="Cooper Black" panose="0208090404030B020404" pitchFamily="18" charset="77"/>
              </a:rPr>
              <a:t> mauri </a:t>
            </a:r>
            <a:r>
              <a:rPr lang="en-GB" altLang="en-US" sz="2400" dirty="0" err="1">
                <a:latin typeface="Cooper Black" panose="0208090404030B020404" pitchFamily="18" charset="77"/>
              </a:rPr>
              <a:t>ora</a:t>
            </a:r>
            <a:endParaRPr lang="en-GB" altLang="en-US" sz="2400" dirty="0">
              <a:latin typeface="Cooper Black" panose="0208090404030B020404" pitchFamily="18" charset="77"/>
            </a:endParaRPr>
          </a:p>
        </p:txBody>
      </p:sp>
      <p:pic>
        <p:nvPicPr>
          <p:cNvPr id="4" name="Ka tahi ti.mp3">
            <a:hlinkClick r:id="" action="ppaction://media"/>
            <a:extLst>
              <a:ext uri="{FF2B5EF4-FFF2-40B4-BE49-F238E27FC236}">
                <a16:creationId xmlns:a16="http://schemas.microsoft.com/office/drawing/2014/main" id="{4B60BF93-7EBC-0EDE-CAC1-0A8F457BB16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9359900" y="4586401"/>
            <a:ext cx="1460500" cy="14605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E89A6928-2DFD-C026-F5D0-DA379632CE18}"/>
              </a:ext>
            </a:extLst>
          </p:cNvPr>
          <p:cNvSpPr txBox="1"/>
          <p:nvPr/>
        </p:nvSpPr>
        <p:spPr>
          <a:xfrm>
            <a:off x="9359900" y="6121400"/>
            <a:ext cx="19431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i="1" dirty="0"/>
              <a:t>Ka </a:t>
            </a:r>
            <a:r>
              <a:rPr lang="en-US" sz="1200" i="1" dirty="0" err="1"/>
              <a:t>Tahi</a:t>
            </a:r>
            <a:r>
              <a:rPr lang="en-US" sz="1200" i="1" dirty="0"/>
              <a:t> </a:t>
            </a:r>
            <a:r>
              <a:rPr lang="en-US" sz="1200" i="1" dirty="0" err="1"/>
              <a:t>Ti</a:t>
            </a:r>
            <a:r>
              <a:rPr lang="en-US" sz="1200" i="1" dirty="0"/>
              <a:t> Recording </a:t>
            </a:r>
          </a:p>
        </p:txBody>
      </p:sp>
    </p:spTree>
    <p:extLst>
      <p:ext uri="{BB962C8B-B14F-4D97-AF65-F5344CB8AC3E}">
        <p14:creationId xmlns:p14="http://schemas.microsoft.com/office/powerpoint/2010/main" val="34407454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0646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4039BA20-1802-01F2-9A4B-C83D620556FF}"/>
              </a:ext>
            </a:extLst>
          </p:cNvPr>
          <p:cNvSpPr txBox="1"/>
          <p:nvPr/>
        </p:nvSpPr>
        <p:spPr>
          <a:xfrm>
            <a:off x="3048000" y="615472"/>
            <a:ext cx="6096000" cy="563231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800" b="1" i="1" dirty="0">
                <a:latin typeface="Comic Sans MS" panose="030F0902030302020204" pitchFamily="66" charset="0"/>
              </a:rPr>
              <a:t>Hakatere E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1800" b="1" i="1" dirty="0">
              <a:latin typeface="Comic Sans MS" panose="030F0902030302020204" pitchFamily="66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800" b="1" i="1" dirty="0">
                <a:latin typeface="Comic Sans MS" panose="030F0902030302020204" pitchFamily="66" charset="0"/>
              </a:rPr>
              <a:t>	Hakatere e		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800" dirty="0">
                <a:latin typeface="Comic Sans MS" panose="030F0902030302020204" pitchFamily="66" charset="0"/>
              </a:rPr>
              <a:t>Hakatere e, E </a:t>
            </a:r>
            <a:r>
              <a:rPr lang="en-GB" altLang="en-US" sz="1800" dirty="0" err="1">
                <a:latin typeface="Comic Sans MS" panose="030F0902030302020204" pitchFamily="66" charset="0"/>
              </a:rPr>
              <a:t>Karanga</a:t>
            </a:r>
            <a:r>
              <a:rPr lang="en-GB" altLang="en-US" sz="1800" dirty="0">
                <a:latin typeface="Comic Sans MS" panose="030F0902030302020204" pitchFamily="66" charset="0"/>
              </a:rPr>
              <a:t> e te iwi e</a:t>
            </a:r>
            <a:endParaRPr lang="en-GB" altLang="en-US" sz="1800" b="1" dirty="0">
              <a:latin typeface="Comic Sans MS" panose="030F0902030302020204" pitchFamily="66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800" b="1" i="1" dirty="0">
                <a:latin typeface="Comic Sans MS" panose="030F0902030302020204" pitchFamily="66" charset="0"/>
              </a:rPr>
              <a:t>	</a:t>
            </a:r>
            <a:r>
              <a:rPr lang="en-GB" altLang="en-US" sz="1800" b="1" i="1" dirty="0" err="1">
                <a:latin typeface="Comic Sans MS" panose="030F0902030302020204" pitchFamily="66" charset="0"/>
              </a:rPr>
              <a:t>Kua</a:t>
            </a:r>
            <a:r>
              <a:rPr lang="en-GB" altLang="en-US" sz="1800" b="1" i="1" dirty="0">
                <a:latin typeface="Comic Sans MS" panose="030F0902030302020204" pitchFamily="66" charset="0"/>
              </a:rPr>
              <a:t> eke </a:t>
            </a:r>
            <a:r>
              <a:rPr lang="en-GB" altLang="en-US" sz="1800" b="1" i="1" dirty="0" err="1">
                <a:latin typeface="Comic Sans MS" panose="030F0902030302020204" pitchFamily="66" charset="0"/>
              </a:rPr>
              <a:t>mai</a:t>
            </a:r>
            <a:r>
              <a:rPr lang="en-GB" altLang="en-US" sz="1800" b="1" i="1" dirty="0">
                <a:latin typeface="Comic Sans MS" panose="030F0902030302020204" pitchFamily="66" charset="0"/>
              </a:rPr>
              <a:t> </a:t>
            </a:r>
            <a:r>
              <a:rPr lang="en-GB" altLang="en-US" sz="1800" b="1" i="1" dirty="0" err="1">
                <a:latin typeface="Comic Sans MS" panose="030F0902030302020204" pitchFamily="66" charset="0"/>
              </a:rPr>
              <a:t>nei</a:t>
            </a:r>
            <a:endParaRPr lang="en-GB" altLang="en-US" sz="1800" i="1" dirty="0">
              <a:latin typeface="Comic Sans MS" panose="030F0902030302020204" pitchFamily="66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800" dirty="0" err="1">
                <a:latin typeface="Comic Sans MS" panose="030F0902030302020204" pitchFamily="66" charset="0"/>
              </a:rPr>
              <a:t>Kua</a:t>
            </a:r>
            <a:r>
              <a:rPr lang="en-GB" altLang="en-US" sz="1800" dirty="0">
                <a:latin typeface="Comic Sans MS" panose="030F0902030302020204" pitchFamily="66" charset="0"/>
              </a:rPr>
              <a:t> eke </a:t>
            </a:r>
            <a:r>
              <a:rPr lang="en-GB" altLang="en-US" sz="1800" dirty="0" err="1">
                <a:latin typeface="Comic Sans MS" panose="030F0902030302020204" pitchFamily="66" charset="0"/>
              </a:rPr>
              <a:t>mai</a:t>
            </a:r>
            <a:r>
              <a:rPr lang="en-GB" altLang="en-US" sz="1800" dirty="0">
                <a:latin typeface="Comic Sans MS" panose="030F0902030302020204" pitchFamily="66" charset="0"/>
              </a:rPr>
              <a:t> </a:t>
            </a:r>
            <a:r>
              <a:rPr lang="en-GB" altLang="en-US" sz="1800" dirty="0" err="1">
                <a:latin typeface="Comic Sans MS" panose="030F0902030302020204" pitchFamily="66" charset="0"/>
              </a:rPr>
              <a:t>nei</a:t>
            </a:r>
            <a:r>
              <a:rPr lang="en-GB" altLang="en-US" sz="1800" dirty="0">
                <a:latin typeface="Comic Sans MS" panose="030F0902030302020204" pitchFamily="66" charset="0"/>
              </a:rPr>
              <a:t> ki </a:t>
            </a:r>
            <a:r>
              <a:rPr lang="en-GB" altLang="en-US" sz="1800" dirty="0" err="1">
                <a:latin typeface="Comic Sans MS" panose="030F0902030302020204" pitchFamily="66" charset="0"/>
              </a:rPr>
              <a:t>runga</a:t>
            </a:r>
            <a:r>
              <a:rPr lang="en-GB" altLang="en-US" sz="1800" dirty="0">
                <a:latin typeface="Comic Sans MS" panose="030F0902030302020204" pitchFamily="66" charset="0"/>
              </a:rPr>
              <a:t> te marae e</a:t>
            </a:r>
            <a:endParaRPr lang="en-GB" altLang="en-US" sz="1800" b="1" dirty="0">
              <a:latin typeface="Comic Sans MS" panose="030F0902030302020204" pitchFamily="66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800" b="1" i="1" dirty="0">
                <a:latin typeface="Comic Sans MS" panose="030F0902030302020204" pitchFamily="66" charset="0"/>
              </a:rPr>
              <a:t>	</a:t>
            </a:r>
            <a:r>
              <a:rPr lang="en-GB" altLang="en-US" sz="1800" b="1" i="1" dirty="0" err="1">
                <a:latin typeface="Comic Sans MS" panose="030F0902030302020204" pitchFamily="66" charset="0"/>
              </a:rPr>
              <a:t>Mauria</a:t>
            </a:r>
            <a:r>
              <a:rPr lang="en-GB" altLang="en-US" sz="1800" b="1" i="1" dirty="0">
                <a:latin typeface="Comic Sans MS" panose="030F0902030302020204" pitchFamily="66" charset="0"/>
              </a:rPr>
              <a:t> </a:t>
            </a:r>
            <a:r>
              <a:rPr lang="en-GB" altLang="en-US" sz="1800" b="1" i="1" dirty="0" err="1">
                <a:latin typeface="Comic Sans MS" panose="030F0902030302020204" pitchFamily="66" charset="0"/>
              </a:rPr>
              <a:t>mai</a:t>
            </a:r>
            <a:r>
              <a:rPr lang="en-GB" altLang="en-US" sz="1800" b="1" i="1" dirty="0">
                <a:latin typeface="Comic Sans MS" panose="030F0902030302020204" pitchFamily="66" charset="0"/>
              </a:rPr>
              <a:t> </a:t>
            </a:r>
            <a:r>
              <a:rPr lang="en-GB" altLang="en-US" sz="1800" b="1" i="1" dirty="0" err="1">
                <a:latin typeface="Comic Sans MS" panose="030F0902030302020204" pitchFamily="66" charset="0"/>
              </a:rPr>
              <a:t>ra</a:t>
            </a:r>
            <a:endParaRPr lang="en-GB" altLang="en-US" sz="1800" i="1" dirty="0">
              <a:latin typeface="Comic Sans MS" panose="030F0902030302020204" pitchFamily="66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800" dirty="0" err="1">
                <a:latin typeface="Comic Sans MS" panose="030F0902030302020204" pitchFamily="66" charset="0"/>
              </a:rPr>
              <a:t>Mauria</a:t>
            </a:r>
            <a:r>
              <a:rPr lang="en-GB" altLang="en-US" sz="1800" dirty="0">
                <a:latin typeface="Comic Sans MS" panose="030F0902030302020204" pitchFamily="66" charset="0"/>
              </a:rPr>
              <a:t> </a:t>
            </a:r>
            <a:r>
              <a:rPr lang="en-GB" altLang="en-US" sz="1800" dirty="0" err="1">
                <a:latin typeface="Comic Sans MS" panose="030F0902030302020204" pitchFamily="66" charset="0"/>
              </a:rPr>
              <a:t>mai</a:t>
            </a:r>
            <a:r>
              <a:rPr lang="en-GB" altLang="en-US" sz="1800" dirty="0">
                <a:latin typeface="Comic Sans MS" panose="030F0902030302020204" pitchFamily="66" charset="0"/>
              </a:rPr>
              <a:t> </a:t>
            </a:r>
            <a:r>
              <a:rPr lang="en-GB" altLang="en-US" sz="1800" dirty="0" err="1">
                <a:latin typeface="Comic Sans MS" panose="030F0902030302020204" pitchFamily="66" charset="0"/>
              </a:rPr>
              <a:t>ra</a:t>
            </a:r>
            <a:r>
              <a:rPr lang="en-GB" altLang="en-US" sz="1800" dirty="0">
                <a:latin typeface="Comic Sans MS" panose="030F0902030302020204" pitchFamily="66" charset="0"/>
              </a:rPr>
              <a:t> e </a:t>
            </a:r>
            <a:r>
              <a:rPr lang="en-GB" altLang="en-US" sz="1800" dirty="0" err="1">
                <a:latin typeface="Comic Sans MS" panose="030F0902030302020204" pitchFamily="66" charset="0"/>
              </a:rPr>
              <a:t>nga</a:t>
            </a:r>
            <a:r>
              <a:rPr lang="en-GB" altLang="en-US" sz="1800" dirty="0">
                <a:latin typeface="Comic Sans MS" panose="030F0902030302020204" pitchFamily="66" charset="0"/>
              </a:rPr>
              <a:t> mate o te motu e</a:t>
            </a:r>
            <a:endParaRPr lang="en-GB" altLang="en-US" sz="1800" b="1" dirty="0">
              <a:latin typeface="Comic Sans MS" panose="030F0902030302020204" pitchFamily="66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800" b="1" i="1" dirty="0">
                <a:latin typeface="Comic Sans MS" panose="030F0902030302020204" pitchFamily="66" charset="0"/>
              </a:rPr>
              <a:t>	Me </a:t>
            </a:r>
            <a:r>
              <a:rPr lang="en-GB" altLang="en-US" sz="1800" b="1" i="1" dirty="0" err="1">
                <a:latin typeface="Comic Sans MS" panose="030F0902030302020204" pitchFamily="66" charset="0"/>
              </a:rPr>
              <a:t>nga</a:t>
            </a:r>
            <a:r>
              <a:rPr lang="en-GB" altLang="en-US" sz="1800" b="1" i="1" dirty="0">
                <a:latin typeface="Comic Sans MS" panose="030F0902030302020204" pitchFamily="66" charset="0"/>
              </a:rPr>
              <a:t> </a:t>
            </a:r>
            <a:r>
              <a:rPr lang="en-GB" altLang="en-US" sz="1800" b="1" i="1" dirty="0" err="1">
                <a:latin typeface="Comic Sans MS" panose="030F0902030302020204" pitchFamily="66" charset="0"/>
              </a:rPr>
              <a:t>tini</a:t>
            </a:r>
            <a:r>
              <a:rPr lang="en-GB" altLang="en-US" sz="1800" b="1" i="1" dirty="0">
                <a:latin typeface="Comic Sans MS" panose="030F0902030302020204" pitchFamily="66" charset="0"/>
              </a:rPr>
              <a:t> </a:t>
            </a:r>
            <a:r>
              <a:rPr lang="en-GB" altLang="en-US" sz="1800" b="1" i="1" dirty="0" err="1">
                <a:latin typeface="Comic Sans MS" panose="030F0902030302020204" pitchFamily="66" charset="0"/>
              </a:rPr>
              <a:t>Roimata</a:t>
            </a:r>
            <a:endParaRPr lang="en-GB" altLang="en-US" sz="1800" i="1" dirty="0">
              <a:latin typeface="Comic Sans MS" panose="030F0902030302020204" pitchFamily="66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800" dirty="0">
                <a:latin typeface="Comic Sans MS" panose="030F0902030302020204" pitchFamily="66" charset="0"/>
              </a:rPr>
              <a:t>Me </a:t>
            </a:r>
            <a:r>
              <a:rPr lang="en-GB" altLang="en-US" sz="1800" dirty="0" err="1">
                <a:latin typeface="Comic Sans MS" panose="030F0902030302020204" pitchFamily="66" charset="0"/>
              </a:rPr>
              <a:t>nga</a:t>
            </a:r>
            <a:r>
              <a:rPr lang="en-GB" altLang="en-US" sz="1800" dirty="0">
                <a:latin typeface="Comic Sans MS" panose="030F0902030302020204" pitchFamily="66" charset="0"/>
              </a:rPr>
              <a:t> </a:t>
            </a:r>
            <a:r>
              <a:rPr lang="en-GB" altLang="en-US" sz="1800" dirty="0" err="1">
                <a:latin typeface="Comic Sans MS" panose="030F0902030302020204" pitchFamily="66" charset="0"/>
              </a:rPr>
              <a:t>tini</a:t>
            </a:r>
            <a:r>
              <a:rPr lang="en-GB" altLang="en-US" sz="1800" dirty="0">
                <a:latin typeface="Comic Sans MS" panose="030F0902030302020204" pitchFamily="66" charset="0"/>
              </a:rPr>
              <a:t> </a:t>
            </a:r>
            <a:r>
              <a:rPr lang="en-GB" altLang="en-US" sz="1800" dirty="0" err="1">
                <a:latin typeface="Comic Sans MS" panose="030F0902030302020204" pitchFamily="66" charset="0"/>
              </a:rPr>
              <a:t>Roimata</a:t>
            </a:r>
            <a:r>
              <a:rPr lang="en-GB" altLang="en-US" sz="1800" dirty="0">
                <a:latin typeface="Comic Sans MS" panose="030F0902030302020204" pitchFamily="66" charset="0"/>
              </a:rPr>
              <a:t> e </a:t>
            </a:r>
            <a:r>
              <a:rPr lang="en-GB" altLang="en-US" sz="1800" dirty="0" err="1">
                <a:latin typeface="Comic Sans MS" panose="030F0902030302020204" pitchFamily="66" charset="0"/>
              </a:rPr>
              <a:t>maringa</a:t>
            </a:r>
            <a:r>
              <a:rPr lang="en-GB" altLang="en-US" sz="1800" dirty="0">
                <a:latin typeface="Comic Sans MS" panose="030F0902030302020204" pitchFamily="66" charset="0"/>
              </a:rPr>
              <a:t> </a:t>
            </a:r>
            <a:r>
              <a:rPr lang="en-GB" altLang="en-US" sz="1800" dirty="0" err="1">
                <a:latin typeface="Comic Sans MS" panose="030F0902030302020204" pitchFamily="66" charset="0"/>
              </a:rPr>
              <a:t>whanui</a:t>
            </a:r>
            <a:r>
              <a:rPr lang="en-GB" altLang="en-US" sz="1800" dirty="0">
                <a:latin typeface="Comic Sans MS" panose="030F0902030302020204" pitchFamily="66" charset="0"/>
              </a:rPr>
              <a:t> e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800" b="1" i="1" dirty="0">
                <a:latin typeface="Comic Sans MS" panose="030F0902030302020204" pitchFamily="66" charset="0"/>
              </a:rPr>
              <a:t>	</a:t>
            </a:r>
            <a:r>
              <a:rPr lang="en-GB" altLang="en-US" sz="1800" b="1" i="1" dirty="0" err="1">
                <a:latin typeface="Comic Sans MS" panose="030F0902030302020204" pitchFamily="66" charset="0"/>
              </a:rPr>
              <a:t>Titiro</a:t>
            </a:r>
            <a:r>
              <a:rPr lang="en-GB" altLang="en-US" sz="1800" b="1" i="1" dirty="0">
                <a:latin typeface="Comic Sans MS" panose="030F0902030302020204" pitchFamily="66" charset="0"/>
              </a:rPr>
              <a:t> e </a:t>
            </a:r>
            <a:r>
              <a:rPr lang="en-GB" altLang="en-US" sz="1800" b="1" i="1" dirty="0" err="1">
                <a:latin typeface="Comic Sans MS" panose="030F0902030302020204" pitchFamily="66" charset="0"/>
              </a:rPr>
              <a:t>nga</a:t>
            </a:r>
            <a:r>
              <a:rPr lang="en-GB" altLang="en-US" sz="1800" b="1" i="1" dirty="0">
                <a:latin typeface="Comic Sans MS" panose="030F0902030302020204" pitchFamily="66" charset="0"/>
              </a:rPr>
              <a:t> iwi</a:t>
            </a:r>
            <a:endParaRPr lang="en-GB" altLang="en-US" sz="1800" i="1" dirty="0">
              <a:latin typeface="Comic Sans MS" panose="030F0902030302020204" pitchFamily="66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800" dirty="0" err="1">
                <a:latin typeface="Comic Sans MS" panose="030F0902030302020204" pitchFamily="66" charset="0"/>
              </a:rPr>
              <a:t>Titiro</a:t>
            </a:r>
            <a:r>
              <a:rPr lang="en-GB" altLang="en-US" sz="1800" dirty="0">
                <a:latin typeface="Comic Sans MS" panose="030F0902030302020204" pitchFamily="66" charset="0"/>
              </a:rPr>
              <a:t> e </a:t>
            </a:r>
            <a:r>
              <a:rPr lang="en-GB" altLang="en-US" sz="1800" dirty="0" err="1">
                <a:latin typeface="Comic Sans MS" panose="030F0902030302020204" pitchFamily="66" charset="0"/>
              </a:rPr>
              <a:t>nga</a:t>
            </a:r>
            <a:r>
              <a:rPr lang="en-GB" altLang="en-US" sz="1800" dirty="0">
                <a:latin typeface="Comic Sans MS" panose="030F0902030302020204" pitchFamily="66" charset="0"/>
              </a:rPr>
              <a:t> iwi e </a:t>
            </a:r>
            <a:r>
              <a:rPr lang="en-GB" altLang="en-US" sz="1800" dirty="0" err="1">
                <a:latin typeface="Comic Sans MS" panose="030F0902030302020204" pitchFamily="66" charset="0"/>
              </a:rPr>
              <a:t>nga</a:t>
            </a:r>
            <a:r>
              <a:rPr lang="en-GB" altLang="en-US" sz="1800" dirty="0">
                <a:latin typeface="Comic Sans MS" panose="030F0902030302020204" pitchFamily="66" charset="0"/>
              </a:rPr>
              <a:t> mahi o te motu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800" dirty="0">
                <a:latin typeface="Comic Sans MS" panose="030F0902030302020204" pitchFamily="66" charset="0"/>
              </a:rPr>
              <a:t>E horo </a:t>
            </a:r>
            <a:r>
              <a:rPr lang="en-GB" altLang="en-US" sz="1800" dirty="0" err="1">
                <a:latin typeface="Comic Sans MS" panose="030F0902030302020204" pitchFamily="66" charset="0"/>
              </a:rPr>
              <a:t>ake</a:t>
            </a:r>
            <a:r>
              <a:rPr lang="en-GB" altLang="en-US" sz="1800" dirty="0">
                <a:latin typeface="Comic Sans MS" panose="030F0902030302020204" pitchFamily="66" charset="0"/>
              </a:rPr>
              <a:t> </a:t>
            </a:r>
            <a:r>
              <a:rPr lang="en-GB" altLang="en-US" sz="1800" dirty="0" err="1">
                <a:latin typeface="Comic Sans MS" panose="030F0902030302020204" pitchFamily="66" charset="0"/>
              </a:rPr>
              <a:t>nei</a:t>
            </a:r>
            <a:r>
              <a:rPr lang="en-GB" altLang="en-US" sz="1800" dirty="0">
                <a:latin typeface="Comic Sans MS" panose="030F0902030302020204" pitchFamily="66" charset="0"/>
              </a:rPr>
              <a:t> e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800" b="1" i="1" dirty="0">
                <a:latin typeface="Comic Sans MS" panose="030F0902030302020204" pitchFamily="66" charset="0"/>
              </a:rPr>
              <a:t>	Ru ana te whenua</a:t>
            </a:r>
            <a:endParaRPr lang="en-GB" altLang="en-US" sz="1800" i="1" dirty="0">
              <a:latin typeface="Comic Sans MS" panose="030F0902030302020204" pitchFamily="66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800" dirty="0">
                <a:latin typeface="Comic Sans MS" panose="030F0902030302020204" pitchFamily="66" charset="0"/>
              </a:rPr>
              <a:t>Ru ana te whenua </a:t>
            </a:r>
            <a:r>
              <a:rPr lang="en-GB" altLang="en-US" sz="1800" dirty="0" err="1">
                <a:latin typeface="Comic Sans MS" panose="030F0902030302020204" pitchFamily="66" charset="0"/>
              </a:rPr>
              <a:t>whati</a:t>
            </a:r>
            <a:r>
              <a:rPr lang="en-GB" altLang="en-US" sz="1800" dirty="0">
                <a:latin typeface="Comic Sans MS" panose="030F0902030302020204" pitchFamily="66" charset="0"/>
              </a:rPr>
              <a:t> </a:t>
            </a:r>
            <a:r>
              <a:rPr lang="en-GB" altLang="en-US" sz="1800" dirty="0" err="1">
                <a:latin typeface="Comic Sans MS" panose="030F0902030302020204" pitchFamily="66" charset="0"/>
              </a:rPr>
              <a:t>whati</a:t>
            </a:r>
            <a:r>
              <a:rPr lang="en-GB" altLang="en-US" sz="1800" dirty="0">
                <a:latin typeface="Comic Sans MS" panose="030F0902030302020204" pitchFamily="66" charset="0"/>
              </a:rPr>
              <a:t> te moana</a:t>
            </a:r>
            <a:endParaRPr lang="en-GB" altLang="en-US" sz="1800" b="1" dirty="0">
              <a:latin typeface="Comic Sans MS" panose="030F0902030302020204" pitchFamily="66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800" b="1" dirty="0">
                <a:latin typeface="Comic Sans MS" panose="030F0902030302020204" pitchFamily="66" charset="0"/>
              </a:rPr>
              <a:t>	Aue te aroha</a:t>
            </a:r>
            <a:endParaRPr lang="en-GB" altLang="en-US" sz="1800" dirty="0">
              <a:latin typeface="Comic Sans MS" panose="030F0902030302020204" pitchFamily="66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800" dirty="0">
                <a:latin typeface="Comic Sans MS" panose="030F0902030302020204" pitchFamily="66" charset="0"/>
              </a:rPr>
              <a:t>Aue te aroha te </a:t>
            </a:r>
            <a:r>
              <a:rPr lang="en-GB" altLang="en-US" sz="1800" dirty="0" err="1">
                <a:latin typeface="Comic Sans MS" panose="030F0902030302020204" pitchFamily="66" charset="0"/>
              </a:rPr>
              <a:t>mamae</a:t>
            </a:r>
            <a:r>
              <a:rPr lang="en-GB" altLang="en-US" sz="1800" dirty="0">
                <a:latin typeface="Comic Sans MS" panose="030F0902030302020204" pitchFamily="66" charset="0"/>
              </a:rPr>
              <a:t> I ahau e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1800" dirty="0">
              <a:latin typeface="Comic Sans MS" panose="030F0902030302020204" pitchFamily="66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800" dirty="0">
                <a:latin typeface="Comic Sans MS" panose="030F0902030302020204" pitchFamily="66" charset="0"/>
              </a:rPr>
              <a:t>Tane: Ru ana te whenua </a:t>
            </a:r>
            <a:r>
              <a:rPr lang="en-GB" altLang="en-US" sz="1800" dirty="0" err="1">
                <a:latin typeface="Comic Sans MS" panose="030F0902030302020204" pitchFamily="66" charset="0"/>
              </a:rPr>
              <a:t>whati</a:t>
            </a:r>
            <a:r>
              <a:rPr lang="en-GB" altLang="en-US" sz="1800" dirty="0">
                <a:latin typeface="Comic Sans MS" panose="030F0902030302020204" pitchFamily="66" charset="0"/>
              </a:rPr>
              <a:t> </a:t>
            </a:r>
            <a:r>
              <a:rPr lang="en-GB" altLang="en-US" sz="1800" dirty="0" err="1">
                <a:latin typeface="Comic Sans MS" panose="030F0902030302020204" pitchFamily="66" charset="0"/>
              </a:rPr>
              <a:t>whati</a:t>
            </a:r>
            <a:r>
              <a:rPr lang="en-GB" altLang="en-US" sz="1800" dirty="0">
                <a:latin typeface="Comic Sans MS" panose="030F0902030302020204" pitchFamily="66" charset="0"/>
              </a:rPr>
              <a:t> hi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800" dirty="0">
                <a:latin typeface="Comic Sans MS" panose="030F0902030302020204" pitchFamily="66" charset="0"/>
              </a:rPr>
              <a:t>2ndfretcapo C</a:t>
            </a:r>
          </a:p>
        </p:txBody>
      </p:sp>
      <p:pic>
        <p:nvPicPr>
          <p:cNvPr id="2" name="Hakatere E KapaHaka">
            <a:hlinkClick r:id="" action="ppaction://media"/>
            <a:extLst>
              <a:ext uri="{FF2B5EF4-FFF2-40B4-BE49-F238E27FC236}">
                <a16:creationId xmlns:a16="http://schemas.microsoft.com/office/drawing/2014/main" id="{27DDAEDA-CD8F-10C2-B191-5CBF3B66C76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9588500" y="4730750"/>
            <a:ext cx="1219200" cy="12192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8F793429-8674-644E-ED22-917867BCF20B}"/>
              </a:ext>
            </a:extLst>
          </p:cNvPr>
          <p:cNvSpPr txBox="1"/>
          <p:nvPr/>
        </p:nvSpPr>
        <p:spPr>
          <a:xfrm>
            <a:off x="9359900" y="6121400"/>
            <a:ext cx="19431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i="1" dirty="0"/>
              <a:t>Hakatere E Recording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6B9E0DE-29A1-C270-8210-14E8D827B79A}"/>
              </a:ext>
            </a:extLst>
          </p:cNvPr>
          <p:cNvSpPr txBox="1"/>
          <p:nvPr/>
        </p:nvSpPr>
        <p:spPr>
          <a:xfrm>
            <a:off x="8113276" y="1868527"/>
            <a:ext cx="19431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i="1" dirty="0"/>
              <a:t>Hakatere E Actions </a:t>
            </a:r>
          </a:p>
        </p:txBody>
      </p:sp>
      <p:pic>
        <p:nvPicPr>
          <p:cNvPr id="8" name="Online Media 7" descr="Haketere E">
            <a:hlinkClick r:id="" action="ppaction://media"/>
            <a:extLst>
              <a:ext uri="{FF2B5EF4-FFF2-40B4-BE49-F238E27FC236}">
                <a16:creationId xmlns:a16="http://schemas.microsoft.com/office/drawing/2014/main" id="{157EF6FF-9135-FFED-9CC6-B324A8C270F8}"/>
              </a:ext>
            </a:extLst>
          </p:cNvPr>
          <p:cNvPicPr>
            <a:picLocks noRot="1" noChangeAspect="1"/>
          </p:cNvPicPr>
          <p:nvPr>
            <a:videoFile r:link="rId3"/>
          </p:nvPr>
        </p:nvPicPr>
        <p:blipFill>
          <a:blip r:embed="rId6"/>
          <a:stretch>
            <a:fillRect/>
          </a:stretch>
        </p:blipFill>
        <p:spPr>
          <a:xfrm>
            <a:off x="8397097" y="2127250"/>
            <a:ext cx="3318558" cy="1874985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A33525B2-8A26-0049-FCAB-D7AA29207493}"/>
              </a:ext>
            </a:extLst>
          </p:cNvPr>
          <p:cNvSpPr txBox="1"/>
          <p:nvPr/>
        </p:nvSpPr>
        <p:spPr>
          <a:xfrm>
            <a:off x="8363345" y="4020177"/>
            <a:ext cx="338606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>
                <a:hlinkClick r:id="rId7"/>
              </a:rPr>
              <a:t>https://youtu.be/-ldqR4pKOv4?si=mkGa8P6Dsv6fGpi2</a:t>
            </a:r>
            <a:endParaRPr lang="en-US" sz="1100" dirty="0"/>
          </a:p>
        </p:txBody>
      </p:sp>
    </p:spTree>
    <p:extLst>
      <p:ext uri="{BB962C8B-B14F-4D97-AF65-F5344CB8AC3E}">
        <p14:creationId xmlns:p14="http://schemas.microsoft.com/office/powerpoint/2010/main" val="21946725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6363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video>
              <p:cMediaNode vol="80000">
                <p:cTn id="12" fill="hold" display="0">
                  <p:stCondLst>
                    <p:cond delay="indefinite"/>
                  </p:stCondLst>
                </p:cTn>
                <p:tgtEl>
                  <p:spTgt spid="8"/>
                </p:tgtEl>
              </p:cMediaNode>
            </p:video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7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4BD2D6ED-C940-55EB-F3CF-3E8DE9029870}"/>
              </a:ext>
            </a:extLst>
          </p:cNvPr>
          <p:cNvSpPr txBox="1"/>
          <p:nvPr/>
        </p:nvSpPr>
        <p:spPr>
          <a:xfrm>
            <a:off x="3048000" y="289679"/>
            <a:ext cx="6096000" cy="627864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ct val="0"/>
              </a:spcBef>
              <a:buFontTx/>
              <a:buNone/>
            </a:pPr>
            <a:r>
              <a:rPr lang="en-NZ" alt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Ko te </a:t>
            </a:r>
            <a:r>
              <a:rPr lang="en-NZ" altLang="en-US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whirika</a:t>
            </a:r>
            <a:r>
              <a:rPr lang="en-NZ" alt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 o te </a:t>
            </a:r>
            <a:r>
              <a:rPr lang="en-NZ" altLang="en-US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taura</a:t>
            </a:r>
            <a:r>
              <a:rPr lang="en-NZ" alt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NZ" altLang="en-US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takata</a:t>
            </a:r>
            <a:r>
              <a:rPr lang="en-NZ" alt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NZ" altLang="en-US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Ahakoa</a:t>
            </a:r>
            <a:r>
              <a:rPr lang="en-NZ" alt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NZ" altLang="en-US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uaina</a:t>
            </a:r>
            <a:r>
              <a:rPr lang="en-NZ" alt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e te </a:t>
            </a:r>
            <a:r>
              <a:rPr lang="en-NZ" altLang="en-US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ua</a:t>
            </a:r>
            <a:r>
              <a:rPr lang="en-NZ" alt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NZ" altLang="en-US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Whitikina</a:t>
            </a:r>
            <a:r>
              <a:rPr lang="en-NZ" alt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e te </a:t>
            </a:r>
            <a:r>
              <a:rPr lang="en-NZ" altLang="en-US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rā</a:t>
            </a:r>
            <a:r>
              <a:rPr lang="en-NZ" alt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NZ" alt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Te </a:t>
            </a:r>
            <a:r>
              <a:rPr lang="en-NZ" altLang="en-US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taukaea</a:t>
            </a:r>
            <a:r>
              <a:rPr lang="en-NZ" alt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o te aroha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NZ" alt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Ka </a:t>
            </a:r>
            <a:r>
              <a:rPr lang="en-NZ" altLang="en-US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mau</a:t>
            </a:r>
            <a:r>
              <a:rPr lang="en-NZ" alt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NZ" altLang="en-US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ake</a:t>
            </a:r>
            <a:r>
              <a:rPr lang="en-NZ" alt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NZ" altLang="en-US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tonu</a:t>
            </a:r>
            <a:r>
              <a:rPr lang="en-NZ" alt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e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NZ" alt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NZ" alt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Ka eke </a:t>
            </a:r>
            <a:r>
              <a:rPr lang="en-NZ" altLang="en-US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mai</a:t>
            </a:r>
            <a:r>
              <a:rPr lang="en-NZ" alt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(ka eke </a:t>
            </a:r>
            <a:r>
              <a:rPr lang="en-NZ" altLang="en-US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mai</a:t>
            </a:r>
            <a:r>
              <a:rPr lang="en-NZ" alt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)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NZ" alt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He </a:t>
            </a:r>
            <a:r>
              <a:rPr lang="en-NZ" altLang="en-US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manene</a:t>
            </a:r>
            <a:r>
              <a:rPr lang="en-NZ" alt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(he </a:t>
            </a:r>
            <a:r>
              <a:rPr lang="en-NZ" altLang="en-US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manene</a:t>
            </a:r>
            <a:r>
              <a:rPr lang="en-NZ" alt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)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NZ" alt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I te </a:t>
            </a:r>
            <a:r>
              <a:rPr lang="en-NZ" altLang="en-US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reo</a:t>
            </a:r>
            <a:r>
              <a:rPr lang="en-NZ" alt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NZ" altLang="en-US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rāhiri</a:t>
            </a:r>
            <a:r>
              <a:rPr lang="en-NZ" alt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(</a:t>
            </a:r>
            <a:r>
              <a:rPr lang="en-NZ" altLang="en-US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i</a:t>
            </a:r>
            <a:r>
              <a:rPr lang="en-NZ" alt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te </a:t>
            </a:r>
            <a:r>
              <a:rPr lang="en-NZ" altLang="en-US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reo</a:t>
            </a:r>
            <a:r>
              <a:rPr lang="en-NZ" alt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NZ" altLang="en-US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rāhiri</a:t>
            </a:r>
            <a:r>
              <a:rPr lang="en-NZ" alt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)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NZ" alt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O te hui e (o te hui e)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NZ" alt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NZ" alt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Ka tata </a:t>
            </a:r>
            <a:r>
              <a:rPr lang="en-NZ" altLang="en-US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mai</a:t>
            </a:r>
            <a:r>
              <a:rPr lang="en-NZ" alt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(ka tata </a:t>
            </a:r>
            <a:r>
              <a:rPr lang="en-NZ" altLang="en-US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mai</a:t>
            </a:r>
            <a:r>
              <a:rPr lang="en-NZ" alt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)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NZ" alt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Ka </a:t>
            </a:r>
            <a:r>
              <a:rPr lang="en-NZ" altLang="en-US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piri</a:t>
            </a:r>
            <a:r>
              <a:rPr lang="en-NZ" alt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e (ka </a:t>
            </a:r>
            <a:r>
              <a:rPr lang="en-NZ" altLang="en-US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piri</a:t>
            </a:r>
            <a:r>
              <a:rPr lang="en-NZ" alt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e)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NZ" alt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Ka </a:t>
            </a:r>
            <a:r>
              <a:rPr lang="en-NZ" altLang="en-US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tino</a:t>
            </a:r>
            <a:r>
              <a:rPr lang="en-NZ" alt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te here o te whānau e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NZ" altLang="en-US" sz="1000" dirty="0">
                <a:latin typeface="Calibri" panose="020F0502020204030204" pitchFamily="34" charset="0"/>
                <a:cs typeface="Calibri" panose="020F0502020204030204" pitchFamily="34" charset="0"/>
              </a:rPr>
              <a:t>E – no capo</a:t>
            </a:r>
            <a:endParaRPr lang="en-US" altLang="en-US" sz="1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2" name="Ko te Whirika KapaHaka">
            <a:hlinkClick r:id="" action="ppaction://media"/>
            <a:extLst>
              <a:ext uri="{FF2B5EF4-FFF2-40B4-BE49-F238E27FC236}">
                <a16:creationId xmlns:a16="http://schemas.microsoft.com/office/drawing/2014/main" id="{46A368E6-9ECF-7B92-7C9C-53CF6122082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9574213" y="4640262"/>
            <a:ext cx="1309688" cy="1309688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D5AC6B49-E96C-1802-4536-9756C5ED7247}"/>
              </a:ext>
            </a:extLst>
          </p:cNvPr>
          <p:cNvSpPr txBox="1"/>
          <p:nvPr/>
        </p:nvSpPr>
        <p:spPr>
          <a:xfrm>
            <a:off x="9359900" y="6121400"/>
            <a:ext cx="19431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i="1" dirty="0"/>
              <a:t>Ko Te </a:t>
            </a:r>
            <a:r>
              <a:rPr lang="en-US" sz="1200" i="1" dirty="0" err="1"/>
              <a:t>Whirika</a:t>
            </a:r>
            <a:r>
              <a:rPr lang="en-US" sz="1200" i="1" dirty="0"/>
              <a:t> Recording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6B7978B-27BD-2710-B86A-CB9416C3DC9D}"/>
              </a:ext>
            </a:extLst>
          </p:cNvPr>
          <p:cNvSpPr txBox="1"/>
          <p:nvPr/>
        </p:nvSpPr>
        <p:spPr>
          <a:xfrm>
            <a:off x="7823200" y="1569264"/>
            <a:ext cx="19431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i="1" dirty="0"/>
              <a:t>Ko Te </a:t>
            </a:r>
            <a:r>
              <a:rPr lang="en-US" sz="1200" i="1" dirty="0" err="1"/>
              <a:t>Whirika</a:t>
            </a:r>
            <a:r>
              <a:rPr lang="en-US" sz="1200" i="1" dirty="0"/>
              <a:t> Actions </a:t>
            </a:r>
          </a:p>
        </p:txBody>
      </p:sp>
      <p:pic>
        <p:nvPicPr>
          <p:cNvPr id="7" name="Online Media 6" descr="WAIATA Ā-RIKA: Te taukaea aroha">
            <a:hlinkClick r:id="" action="ppaction://media"/>
            <a:extLst>
              <a:ext uri="{FF2B5EF4-FFF2-40B4-BE49-F238E27FC236}">
                <a16:creationId xmlns:a16="http://schemas.microsoft.com/office/drawing/2014/main" id="{D37546F1-2E15-086E-5210-C24D52AE1398}"/>
              </a:ext>
            </a:extLst>
          </p:cNvPr>
          <p:cNvPicPr>
            <a:picLocks noRot="1" noChangeAspect="1"/>
          </p:cNvPicPr>
          <p:nvPr>
            <a:videoFile r:link="rId3"/>
          </p:nvPr>
        </p:nvPicPr>
        <p:blipFill>
          <a:blip r:embed="rId6"/>
          <a:stretch>
            <a:fillRect/>
          </a:stretch>
        </p:blipFill>
        <p:spPr>
          <a:xfrm>
            <a:off x="8047872" y="1846263"/>
            <a:ext cx="3613943" cy="2041878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12442C12-B7D0-23F6-A9DE-740B3A0484D9}"/>
              </a:ext>
            </a:extLst>
          </p:cNvPr>
          <p:cNvSpPr txBox="1"/>
          <p:nvPr/>
        </p:nvSpPr>
        <p:spPr>
          <a:xfrm>
            <a:off x="8166260" y="3930203"/>
            <a:ext cx="3495555" cy="5386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>
                <a:hlinkClick r:id="rId7"/>
              </a:rPr>
              <a:t>https://youtu.be/399cwyiGAsY?si=GAO_4VHWBimcc_kz</a:t>
            </a:r>
            <a:endParaRPr lang="en-US" sz="11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93832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7183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video>
              <p:cMediaNode vol="80000">
                <p:cTn id="12" fill="hold" display="0">
                  <p:stCondLst>
                    <p:cond delay="indefinite"/>
                  </p:stCondLst>
                </p:cTn>
                <p:tgtEl>
                  <p:spTgt spid="7"/>
                </p:tgtEl>
              </p:cMediaNode>
            </p:video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7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340A7E69-7E5D-C975-44ED-A5E03CAB3344}"/>
              </a:ext>
            </a:extLst>
          </p:cNvPr>
          <p:cNvSpPr txBox="1"/>
          <p:nvPr/>
        </p:nvSpPr>
        <p:spPr>
          <a:xfrm>
            <a:off x="641131" y="615472"/>
            <a:ext cx="9711559" cy="563231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GB" altLang="en-US" sz="1800" dirty="0">
                <a:solidFill>
                  <a:srgbClr val="000000"/>
                </a:solidFill>
                <a:latin typeface="Comic Sans MS" panose="030F0902030302020204" pitchFamily="66" charset="0"/>
              </a:rPr>
              <a:t>(Poi up)			I can see clearly now the rain is gone</a:t>
            </a:r>
            <a:br>
              <a:rPr lang="en-GB" altLang="en-US" sz="1800" dirty="0">
                <a:solidFill>
                  <a:srgbClr val="000000"/>
                </a:solidFill>
                <a:latin typeface="Comic Sans MS" panose="030F0902030302020204" pitchFamily="66" charset="0"/>
              </a:rPr>
            </a:br>
            <a:r>
              <a:rPr lang="en-GB" altLang="en-US" sz="1800" dirty="0">
                <a:solidFill>
                  <a:srgbClr val="000000"/>
                </a:solidFill>
                <a:latin typeface="Comic Sans MS" panose="030F0902030302020204" pitchFamily="66" charset="0"/>
              </a:rPr>
              <a:t>			I can see all (Stand) obstacles in my way</a:t>
            </a:r>
            <a:br>
              <a:rPr lang="en-GB" altLang="en-US" sz="1800" dirty="0">
                <a:solidFill>
                  <a:srgbClr val="000000"/>
                </a:solidFill>
                <a:latin typeface="Comic Sans MS" panose="030F0902030302020204" pitchFamily="66" charset="0"/>
              </a:rPr>
            </a:br>
            <a:r>
              <a:rPr lang="en-GB" altLang="en-US" sz="1800" dirty="0">
                <a:solidFill>
                  <a:srgbClr val="000000"/>
                </a:solidFill>
                <a:latin typeface="Comic Sans MS" panose="030F0902030302020204" pitchFamily="66" charset="0"/>
              </a:rPr>
              <a:t>(Side circles)		Gone are the dark clouds that had me blind</a:t>
            </a:r>
            <a:br>
              <a:rPr lang="en-GB" altLang="en-US" sz="1800" dirty="0">
                <a:solidFill>
                  <a:srgbClr val="000000"/>
                </a:solidFill>
                <a:latin typeface="Comic Sans MS" panose="030F0902030302020204" pitchFamily="66" charset="0"/>
              </a:rPr>
            </a:br>
            <a:r>
              <a:rPr lang="en-GB" altLang="en-US" sz="1800" dirty="0">
                <a:solidFill>
                  <a:srgbClr val="000000"/>
                </a:solidFill>
                <a:latin typeface="Comic Sans MS" panose="030F0902030302020204" pitchFamily="66" charset="0"/>
              </a:rPr>
              <a:t>(Front circles)		It's </a:t>
            </a:r>
            <a:r>
              <a:rPr lang="en-GB" altLang="en-US" sz="1800" dirty="0" err="1">
                <a:solidFill>
                  <a:srgbClr val="000000"/>
                </a:solidFill>
                <a:latin typeface="Comic Sans MS" panose="030F0902030302020204" pitchFamily="66" charset="0"/>
              </a:rPr>
              <a:t>gonna</a:t>
            </a:r>
            <a:r>
              <a:rPr lang="en-GB" altLang="en-US" sz="1800" dirty="0">
                <a:solidFill>
                  <a:srgbClr val="000000"/>
                </a:solidFill>
                <a:latin typeface="Comic Sans MS" panose="030F0902030302020204" pitchFamily="66" charset="0"/>
              </a:rPr>
              <a:t> be a bright, bright sunshiny day</a:t>
            </a:r>
            <a:br>
              <a:rPr lang="en-GB" altLang="en-US" sz="1800" dirty="0">
                <a:solidFill>
                  <a:srgbClr val="000000"/>
                </a:solidFill>
                <a:latin typeface="Comic Sans MS" panose="030F0902030302020204" pitchFamily="66" charset="0"/>
              </a:rPr>
            </a:br>
            <a:r>
              <a:rPr lang="en-GB" altLang="en-US" sz="1800" dirty="0">
                <a:solidFill>
                  <a:srgbClr val="000000"/>
                </a:solidFill>
                <a:latin typeface="Comic Sans MS" panose="030F0902030302020204" pitchFamily="66" charset="0"/>
              </a:rPr>
              <a:t>(Side </a:t>
            </a:r>
            <a:r>
              <a:rPr lang="en-GB" altLang="en-US" dirty="0">
                <a:solidFill>
                  <a:srgbClr val="000000"/>
                </a:solidFill>
                <a:latin typeface="Comic Sans MS" panose="030F0902030302020204" pitchFamily="66" charset="0"/>
              </a:rPr>
              <a:t>circles)		</a:t>
            </a:r>
            <a:r>
              <a:rPr lang="en-GB" altLang="en-US" sz="1800" dirty="0">
                <a:solidFill>
                  <a:srgbClr val="000000"/>
                </a:solidFill>
                <a:latin typeface="Comic Sans MS" panose="030F0902030302020204" pitchFamily="66" charset="0"/>
              </a:rPr>
              <a:t>It's </a:t>
            </a:r>
            <a:r>
              <a:rPr lang="en-GB" altLang="en-US" sz="1800" dirty="0" err="1">
                <a:solidFill>
                  <a:srgbClr val="000000"/>
                </a:solidFill>
                <a:latin typeface="Comic Sans MS" panose="030F0902030302020204" pitchFamily="66" charset="0"/>
              </a:rPr>
              <a:t>gonna</a:t>
            </a:r>
            <a:r>
              <a:rPr lang="en-GB" altLang="en-US" sz="1800" dirty="0">
                <a:solidFill>
                  <a:srgbClr val="000000"/>
                </a:solidFill>
                <a:latin typeface="Comic Sans MS" panose="030F0902030302020204" pitchFamily="66" charset="0"/>
              </a:rPr>
              <a:t> be a bright, bright sunshiny day</a:t>
            </a:r>
            <a:br>
              <a:rPr lang="en-GB" altLang="en-US" sz="1800" dirty="0">
                <a:solidFill>
                  <a:srgbClr val="000000"/>
                </a:solidFill>
                <a:latin typeface="Comic Sans MS" panose="030F0902030302020204" pitchFamily="66" charset="0"/>
              </a:rPr>
            </a:br>
            <a:br>
              <a:rPr lang="en-GB" altLang="en-US" sz="1800" dirty="0">
                <a:solidFill>
                  <a:srgbClr val="000000"/>
                </a:solidFill>
                <a:latin typeface="Comic Sans MS" panose="030F0902030302020204" pitchFamily="66" charset="0"/>
              </a:rPr>
            </a:br>
            <a:r>
              <a:rPr lang="en-GB" altLang="en-US" sz="1800" dirty="0">
                <a:solidFill>
                  <a:srgbClr val="000000"/>
                </a:solidFill>
                <a:latin typeface="Comic Sans MS" panose="030F0902030302020204" pitchFamily="66" charset="0"/>
              </a:rPr>
              <a:t>(</a:t>
            </a:r>
            <a:r>
              <a:rPr lang="en-GB" altLang="en-US" dirty="0">
                <a:solidFill>
                  <a:srgbClr val="000000"/>
                </a:solidFill>
                <a:latin typeface="Comic Sans MS" panose="030F0902030302020204" pitchFamily="66" charset="0"/>
              </a:rPr>
              <a:t>Criss cross)		Y</a:t>
            </a:r>
            <a:r>
              <a:rPr lang="en-GB" altLang="en-US" sz="1800" dirty="0">
                <a:solidFill>
                  <a:srgbClr val="000000"/>
                </a:solidFill>
                <a:latin typeface="Comic Sans MS" panose="030F0902030302020204" pitchFamily="66" charset="0"/>
              </a:rPr>
              <a:t>es, I can make it now the pain is gone</a:t>
            </a:r>
            <a:br>
              <a:rPr lang="en-GB" altLang="en-US" sz="1800" dirty="0">
                <a:solidFill>
                  <a:srgbClr val="000000"/>
                </a:solidFill>
                <a:latin typeface="Comic Sans MS" panose="030F0902030302020204" pitchFamily="66" charset="0"/>
              </a:rPr>
            </a:br>
            <a:r>
              <a:rPr lang="en-GB" altLang="en-US" sz="1800" dirty="0">
                <a:solidFill>
                  <a:srgbClr val="000000"/>
                </a:solidFill>
                <a:latin typeface="Comic Sans MS" panose="030F0902030302020204" pitchFamily="66" charset="0"/>
              </a:rPr>
              <a:t>			All of the bad feelings have disappeared</a:t>
            </a:r>
            <a:br>
              <a:rPr lang="en-GB" altLang="en-US" sz="1800" dirty="0">
                <a:solidFill>
                  <a:srgbClr val="000000"/>
                </a:solidFill>
                <a:latin typeface="Comic Sans MS" panose="030F0902030302020204" pitchFamily="66" charset="0"/>
              </a:rPr>
            </a:br>
            <a:r>
              <a:rPr lang="en-GB" altLang="en-US" sz="1800" dirty="0">
                <a:solidFill>
                  <a:srgbClr val="000000"/>
                </a:solidFill>
                <a:latin typeface="Comic Sans MS" panose="030F0902030302020204" pitchFamily="66" charset="0"/>
              </a:rPr>
              <a:t>			Here is the rainbow I've been praying for</a:t>
            </a:r>
            <a:br>
              <a:rPr lang="en-GB" altLang="en-US" sz="1800" dirty="0">
                <a:solidFill>
                  <a:srgbClr val="000000"/>
                </a:solidFill>
                <a:latin typeface="Comic Sans MS" panose="030F0902030302020204" pitchFamily="66" charset="0"/>
              </a:rPr>
            </a:br>
            <a:r>
              <a:rPr lang="en-GB" altLang="en-US" sz="1800" dirty="0">
                <a:solidFill>
                  <a:srgbClr val="000000"/>
                </a:solidFill>
                <a:latin typeface="Comic Sans MS" panose="030F0902030302020204" pitchFamily="66" charset="0"/>
              </a:rPr>
              <a:t>(Front circles)		It's </a:t>
            </a:r>
            <a:r>
              <a:rPr lang="en-GB" altLang="en-US" sz="1800" dirty="0" err="1">
                <a:solidFill>
                  <a:srgbClr val="000000"/>
                </a:solidFill>
                <a:latin typeface="Comic Sans MS" panose="030F0902030302020204" pitchFamily="66" charset="0"/>
              </a:rPr>
              <a:t>gonna</a:t>
            </a:r>
            <a:r>
              <a:rPr lang="en-GB" altLang="en-US" sz="1800" dirty="0">
                <a:solidFill>
                  <a:srgbClr val="000000"/>
                </a:solidFill>
                <a:latin typeface="Comic Sans MS" panose="030F0902030302020204" pitchFamily="66" charset="0"/>
              </a:rPr>
              <a:t> be a bright, bright sunshiny day</a:t>
            </a:r>
            <a:br>
              <a:rPr lang="en-GB" altLang="en-US" sz="1800" dirty="0">
                <a:solidFill>
                  <a:srgbClr val="000000"/>
                </a:solidFill>
                <a:latin typeface="Comic Sans MS" panose="030F0902030302020204" pitchFamily="66" charset="0"/>
              </a:rPr>
            </a:br>
            <a:r>
              <a:rPr lang="en-GB" altLang="en-US" sz="1800" dirty="0">
                <a:solidFill>
                  <a:srgbClr val="000000"/>
                </a:solidFill>
                <a:latin typeface="Comic Sans MS" panose="030F0902030302020204" pitchFamily="66" charset="0"/>
              </a:rPr>
              <a:t>(Side </a:t>
            </a:r>
            <a:r>
              <a:rPr lang="en-GB" altLang="en-US" dirty="0">
                <a:solidFill>
                  <a:srgbClr val="000000"/>
                </a:solidFill>
                <a:latin typeface="Comic Sans MS" panose="030F0902030302020204" pitchFamily="66" charset="0"/>
              </a:rPr>
              <a:t>circles)		</a:t>
            </a:r>
            <a:r>
              <a:rPr lang="en-GB" altLang="en-US" sz="1800" dirty="0">
                <a:solidFill>
                  <a:srgbClr val="000000"/>
                </a:solidFill>
                <a:latin typeface="Comic Sans MS" panose="030F0902030302020204" pitchFamily="66" charset="0"/>
              </a:rPr>
              <a:t>It's </a:t>
            </a:r>
            <a:r>
              <a:rPr lang="en-GB" altLang="en-US" sz="1800" dirty="0" err="1">
                <a:solidFill>
                  <a:srgbClr val="000000"/>
                </a:solidFill>
                <a:latin typeface="Comic Sans MS" panose="030F0902030302020204" pitchFamily="66" charset="0"/>
              </a:rPr>
              <a:t>gonna</a:t>
            </a:r>
            <a:r>
              <a:rPr lang="en-GB" altLang="en-US" sz="1800" dirty="0">
                <a:solidFill>
                  <a:srgbClr val="000000"/>
                </a:solidFill>
                <a:latin typeface="Comic Sans MS" panose="030F0902030302020204" pitchFamily="66" charset="0"/>
              </a:rPr>
              <a:t> be a bright, bright sunshiny day</a:t>
            </a:r>
            <a:br>
              <a:rPr lang="en-GB" altLang="en-US" sz="1800" dirty="0">
                <a:solidFill>
                  <a:srgbClr val="000000"/>
                </a:solidFill>
                <a:latin typeface="Comic Sans MS" panose="030F0902030302020204" pitchFamily="66" charset="0"/>
              </a:rPr>
            </a:br>
            <a:endParaRPr lang="en-GB" altLang="en-US" sz="1800" dirty="0">
              <a:solidFill>
                <a:srgbClr val="000000"/>
              </a:solidFill>
              <a:latin typeface="Comic Sans MS" panose="030F0902030302020204" pitchFamily="66" charset="0"/>
            </a:endParaRP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GB" altLang="en-US" dirty="0">
                <a:solidFill>
                  <a:srgbClr val="000000"/>
                </a:solidFill>
                <a:latin typeface="Comic Sans MS" panose="030F0902030302020204" pitchFamily="66" charset="0"/>
              </a:rPr>
              <a:t>(Single low)		</a:t>
            </a:r>
            <a:r>
              <a:rPr lang="en-GB" altLang="en-US" sz="1800" dirty="0">
                <a:solidFill>
                  <a:srgbClr val="000000"/>
                </a:solidFill>
                <a:latin typeface="Comic Sans MS" panose="030F0902030302020204" pitchFamily="66" charset="0"/>
              </a:rPr>
              <a:t>Look all around, there's nothing but (Stand) blue skies</a:t>
            </a:r>
            <a:br>
              <a:rPr lang="en-GB" altLang="en-US" sz="1800" dirty="0">
                <a:solidFill>
                  <a:srgbClr val="000000"/>
                </a:solidFill>
                <a:latin typeface="Comic Sans MS" panose="030F0902030302020204" pitchFamily="66" charset="0"/>
              </a:rPr>
            </a:br>
            <a:r>
              <a:rPr lang="en-GB" altLang="en-US" sz="1800" dirty="0">
                <a:solidFill>
                  <a:srgbClr val="000000"/>
                </a:solidFill>
                <a:latin typeface="Comic Sans MS" panose="030F0902030302020204" pitchFamily="66" charset="0"/>
              </a:rPr>
              <a:t>(Top &amp; side)		Look straight ahead, there's nothing but blue skies</a:t>
            </a:r>
            <a:br>
              <a:rPr lang="en-GB" altLang="en-US" sz="1800" dirty="0">
                <a:solidFill>
                  <a:srgbClr val="000000"/>
                </a:solidFill>
                <a:latin typeface="Comic Sans MS" panose="030F0902030302020204" pitchFamily="66" charset="0"/>
              </a:rPr>
            </a:br>
            <a:br>
              <a:rPr lang="en-GB" altLang="en-US" sz="1800" dirty="0">
                <a:solidFill>
                  <a:srgbClr val="000000"/>
                </a:solidFill>
                <a:latin typeface="Comic Sans MS" panose="030F0902030302020204" pitchFamily="66" charset="0"/>
              </a:rPr>
            </a:br>
            <a:r>
              <a:rPr lang="en-GB" altLang="en-US" dirty="0">
                <a:solidFill>
                  <a:srgbClr val="000000"/>
                </a:solidFill>
                <a:latin typeface="Comic Sans MS" panose="030F0902030302020204" pitchFamily="66" charset="0"/>
              </a:rPr>
              <a:t>(Freestyle)		</a:t>
            </a:r>
            <a:r>
              <a:rPr lang="en-GB" altLang="en-US" sz="1800" dirty="0">
                <a:solidFill>
                  <a:srgbClr val="000000"/>
                </a:solidFill>
                <a:latin typeface="Comic Sans MS" panose="030F0902030302020204" pitchFamily="66" charset="0"/>
              </a:rPr>
              <a:t>I can see clearly now the rain is gone</a:t>
            </a:r>
            <a:br>
              <a:rPr lang="en-GB" altLang="en-US" sz="1800" dirty="0">
                <a:solidFill>
                  <a:srgbClr val="000000"/>
                </a:solidFill>
                <a:latin typeface="Comic Sans MS" panose="030F0902030302020204" pitchFamily="66" charset="0"/>
              </a:rPr>
            </a:br>
            <a:r>
              <a:rPr lang="en-GB" altLang="en-US" sz="1800" dirty="0">
                <a:solidFill>
                  <a:srgbClr val="000000"/>
                </a:solidFill>
                <a:latin typeface="Comic Sans MS" panose="030F0902030302020204" pitchFamily="66" charset="0"/>
              </a:rPr>
              <a:t>			I can see all obstacles in my way</a:t>
            </a:r>
            <a:br>
              <a:rPr lang="en-GB" altLang="en-US" sz="1800" dirty="0">
                <a:solidFill>
                  <a:srgbClr val="000000"/>
                </a:solidFill>
                <a:latin typeface="Comic Sans MS" panose="030F0902030302020204" pitchFamily="66" charset="0"/>
              </a:rPr>
            </a:br>
            <a:r>
              <a:rPr lang="en-GB" altLang="en-US" sz="1800" dirty="0">
                <a:solidFill>
                  <a:srgbClr val="000000"/>
                </a:solidFill>
                <a:latin typeface="Comic Sans MS" panose="030F0902030302020204" pitchFamily="66" charset="0"/>
              </a:rPr>
              <a:t>			Here's the rainbow I've been praying for</a:t>
            </a:r>
            <a:br>
              <a:rPr lang="en-GB" altLang="en-US" sz="1800" dirty="0">
                <a:solidFill>
                  <a:srgbClr val="000000"/>
                </a:solidFill>
                <a:latin typeface="Comic Sans MS" panose="030F0902030302020204" pitchFamily="66" charset="0"/>
              </a:rPr>
            </a:br>
            <a:r>
              <a:rPr lang="en-GB" altLang="en-US" sz="1800" dirty="0">
                <a:solidFill>
                  <a:srgbClr val="000000"/>
                </a:solidFill>
                <a:latin typeface="Comic Sans MS" panose="030F0902030302020204" pitchFamily="66" charset="0"/>
              </a:rPr>
              <a:t>(Front circles)		It's </a:t>
            </a:r>
            <a:r>
              <a:rPr lang="en-GB" altLang="en-US" sz="1800" dirty="0" err="1">
                <a:solidFill>
                  <a:srgbClr val="000000"/>
                </a:solidFill>
                <a:latin typeface="Comic Sans MS" panose="030F0902030302020204" pitchFamily="66" charset="0"/>
              </a:rPr>
              <a:t>gonna</a:t>
            </a:r>
            <a:r>
              <a:rPr lang="en-GB" altLang="en-US" sz="1800" dirty="0">
                <a:solidFill>
                  <a:srgbClr val="000000"/>
                </a:solidFill>
                <a:latin typeface="Comic Sans MS" panose="030F0902030302020204" pitchFamily="66" charset="0"/>
              </a:rPr>
              <a:t> be a bright, bright sunshiny day</a:t>
            </a:r>
            <a:br>
              <a:rPr lang="en-GB" altLang="en-US" sz="1800" dirty="0">
                <a:solidFill>
                  <a:srgbClr val="000000"/>
                </a:solidFill>
                <a:latin typeface="Comic Sans MS" panose="030F0902030302020204" pitchFamily="66" charset="0"/>
              </a:rPr>
            </a:br>
            <a:r>
              <a:rPr lang="en-GB" altLang="en-US" sz="1800" dirty="0">
                <a:solidFill>
                  <a:srgbClr val="000000"/>
                </a:solidFill>
                <a:latin typeface="Comic Sans MS" panose="030F0902030302020204" pitchFamily="66" charset="0"/>
              </a:rPr>
              <a:t>(Side </a:t>
            </a:r>
            <a:r>
              <a:rPr lang="en-GB" altLang="en-US" dirty="0">
                <a:solidFill>
                  <a:srgbClr val="000000"/>
                </a:solidFill>
                <a:latin typeface="Comic Sans MS" panose="030F0902030302020204" pitchFamily="66" charset="0"/>
              </a:rPr>
              <a:t>swing slow )	</a:t>
            </a:r>
            <a:r>
              <a:rPr lang="en-GB" altLang="en-US" sz="1800" dirty="0">
                <a:solidFill>
                  <a:srgbClr val="000000"/>
                </a:solidFill>
                <a:latin typeface="Comic Sans MS" panose="030F0902030302020204" pitchFamily="66" charset="0"/>
              </a:rPr>
              <a:t>It's </a:t>
            </a:r>
            <a:r>
              <a:rPr lang="en-GB" altLang="en-US" sz="1800" dirty="0" err="1">
                <a:solidFill>
                  <a:srgbClr val="000000"/>
                </a:solidFill>
                <a:latin typeface="Comic Sans MS" panose="030F0902030302020204" pitchFamily="66" charset="0"/>
              </a:rPr>
              <a:t>gonna</a:t>
            </a:r>
            <a:r>
              <a:rPr lang="en-GB" altLang="en-US" sz="1800" dirty="0">
                <a:solidFill>
                  <a:srgbClr val="000000"/>
                </a:solidFill>
                <a:latin typeface="Comic Sans MS" panose="030F0902030302020204" pitchFamily="66" charset="0"/>
              </a:rPr>
              <a:t> be a bright, bright sunshiny day</a:t>
            </a:r>
            <a:endParaRPr lang="en-US" dirty="0"/>
          </a:p>
        </p:txBody>
      </p:sp>
      <p:pic>
        <p:nvPicPr>
          <p:cNvPr id="2" name="I can see clearly now">
            <a:hlinkClick r:id="" action="ppaction://media"/>
            <a:extLst>
              <a:ext uri="{FF2B5EF4-FFF2-40B4-BE49-F238E27FC236}">
                <a16:creationId xmlns:a16="http://schemas.microsoft.com/office/drawing/2014/main" id="{D6774130-AE71-8E4E-E600-235120989BE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0047890" y="4771040"/>
            <a:ext cx="1293210" cy="129321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FBCF3F69-D958-E1C1-C823-16976B1EEA73}"/>
              </a:ext>
            </a:extLst>
          </p:cNvPr>
          <p:cNvSpPr txBox="1"/>
          <p:nvPr/>
        </p:nvSpPr>
        <p:spPr>
          <a:xfrm>
            <a:off x="9634045" y="6104028"/>
            <a:ext cx="24257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i="1" dirty="0"/>
              <a:t>I Can See Clearly Now Recording </a:t>
            </a:r>
          </a:p>
        </p:txBody>
      </p:sp>
    </p:spTree>
    <p:extLst>
      <p:ext uri="{BB962C8B-B14F-4D97-AF65-F5344CB8AC3E}">
        <p14:creationId xmlns:p14="http://schemas.microsoft.com/office/powerpoint/2010/main" val="27694465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1962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643306B7-51D8-2271-F5BB-D320B4E467BB}"/>
              </a:ext>
            </a:extLst>
          </p:cNvPr>
          <p:cNvSpPr txBox="1"/>
          <p:nvPr/>
        </p:nvSpPr>
        <p:spPr>
          <a:xfrm>
            <a:off x="3048000" y="382012"/>
            <a:ext cx="6096000" cy="526297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FontTx/>
              <a:buNone/>
            </a:pPr>
            <a:r>
              <a:rPr lang="en-NZ" altLang="en-US" sz="2800" b="1" u="sng" dirty="0" err="1"/>
              <a:t>Tahu</a:t>
            </a:r>
            <a:r>
              <a:rPr lang="en-NZ" altLang="en-US" sz="2800" b="1" u="sng" dirty="0"/>
              <a:t> </a:t>
            </a:r>
            <a:r>
              <a:rPr lang="en-NZ" altLang="en-US" sz="2800" b="1" u="sng" dirty="0" err="1"/>
              <a:t>Potiki</a:t>
            </a:r>
            <a:r>
              <a:rPr lang="en-NZ" altLang="en-US" sz="2800" b="1" u="sng" dirty="0"/>
              <a:t> - Haka</a:t>
            </a:r>
            <a:endParaRPr lang="en-NZ" altLang="en-US" sz="2800" dirty="0"/>
          </a:p>
          <a:p>
            <a:pPr>
              <a:buFontTx/>
              <a:buNone/>
            </a:pPr>
            <a:endParaRPr lang="en-NZ" altLang="en-US" sz="2800" dirty="0"/>
          </a:p>
          <a:p>
            <a:pPr>
              <a:buFontTx/>
              <a:buNone/>
            </a:pPr>
            <a:r>
              <a:rPr lang="en-NZ" altLang="en-US" sz="2800" b="1" i="1" dirty="0" err="1"/>
              <a:t>Tahu</a:t>
            </a:r>
            <a:r>
              <a:rPr lang="en-NZ" altLang="en-US" sz="2800" b="1" i="1" dirty="0"/>
              <a:t> </a:t>
            </a:r>
            <a:r>
              <a:rPr lang="en-NZ" altLang="en-US" sz="2800" b="1" i="1" dirty="0" err="1"/>
              <a:t>Potiki</a:t>
            </a:r>
            <a:endParaRPr lang="en-NZ" altLang="en-US" sz="2800" b="1" i="1" dirty="0"/>
          </a:p>
          <a:p>
            <a:pPr>
              <a:buFontTx/>
              <a:buNone/>
            </a:pPr>
            <a:r>
              <a:rPr lang="en-NZ" altLang="en-US" sz="2800" b="1" dirty="0" err="1"/>
              <a:t>Maraka</a:t>
            </a:r>
            <a:r>
              <a:rPr lang="en-NZ" altLang="en-US" sz="2800" b="1" dirty="0"/>
              <a:t> </a:t>
            </a:r>
            <a:r>
              <a:rPr lang="en-NZ" altLang="en-US" sz="2800" b="1" dirty="0" err="1"/>
              <a:t>maraka</a:t>
            </a:r>
            <a:endParaRPr lang="en-NZ" altLang="en-US" sz="2800" dirty="0"/>
          </a:p>
          <a:p>
            <a:pPr>
              <a:buFontTx/>
              <a:buNone/>
            </a:pPr>
            <a:r>
              <a:rPr lang="en-NZ" altLang="en-US" sz="2800" b="1" i="1" dirty="0" err="1"/>
              <a:t>Tahu</a:t>
            </a:r>
            <a:r>
              <a:rPr lang="en-NZ" altLang="en-US" sz="2800" b="1" i="1" dirty="0"/>
              <a:t> </a:t>
            </a:r>
            <a:r>
              <a:rPr lang="en-NZ" altLang="en-US" sz="2800" b="1" i="1" dirty="0" err="1"/>
              <a:t>Potiki</a:t>
            </a:r>
            <a:endParaRPr lang="en-NZ" altLang="en-US" sz="2800" b="1" i="1" dirty="0"/>
          </a:p>
          <a:p>
            <a:pPr>
              <a:buFontTx/>
              <a:buNone/>
            </a:pPr>
            <a:r>
              <a:rPr lang="en-NZ" altLang="en-US" sz="2800" b="1" dirty="0" err="1"/>
              <a:t>Maraka</a:t>
            </a:r>
            <a:r>
              <a:rPr lang="en-NZ" altLang="en-US" sz="2800" b="1" dirty="0"/>
              <a:t> </a:t>
            </a:r>
            <a:r>
              <a:rPr lang="en-NZ" altLang="en-US" sz="2800" b="1" dirty="0" err="1"/>
              <a:t>maraka</a:t>
            </a:r>
            <a:endParaRPr lang="en-NZ" altLang="en-US" sz="2800" dirty="0"/>
          </a:p>
          <a:p>
            <a:pPr>
              <a:buFontTx/>
              <a:buNone/>
            </a:pPr>
            <a:r>
              <a:rPr lang="en-NZ" altLang="en-US" sz="2800" b="1" dirty="0" err="1"/>
              <a:t>Tenei</a:t>
            </a:r>
            <a:r>
              <a:rPr lang="en-NZ" altLang="en-US" sz="2800" b="1" dirty="0"/>
              <a:t> te </a:t>
            </a:r>
            <a:r>
              <a:rPr lang="en-NZ" altLang="en-US" sz="2800" b="1" dirty="0" err="1"/>
              <a:t>ruru</a:t>
            </a:r>
            <a:r>
              <a:rPr lang="en-NZ" altLang="en-US" sz="2800" b="1" dirty="0"/>
              <a:t> te </a:t>
            </a:r>
            <a:r>
              <a:rPr lang="en-NZ" altLang="en-US" sz="2800" b="1" dirty="0" err="1"/>
              <a:t>kaukau</a:t>
            </a:r>
            <a:r>
              <a:rPr lang="en-NZ" altLang="en-US" sz="2800" b="1" dirty="0"/>
              <a:t> </a:t>
            </a:r>
            <a:r>
              <a:rPr lang="en-NZ" altLang="en-US" sz="2800" b="1" dirty="0" err="1"/>
              <a:t>nei</a:t>
            </a:r>
            <a:endParaRPr lang="en-NZ" altLang="en-US" sz="2800" dirty="0"/>
          </a:p>
          <a:p>
            <a:pPr>
              <a:buFontTx/>
              <a:buNone/>
            </a:pPr>
            <a:r>
              <a:rPr lang="en-NZ" altLang="en-US" sz="2800" b="1" dirty="0" err="1"/>
              <a:t>Kihai</a:t>
            </a:r>
            <a:r>
              <a:rPr lang="en-NZ" altLang="en-US" sz="2800" b="1" dirty="0"/>
              <a:t> </a:t>
            </a:r>
            <a:r>
              <a:rPr lang="en-NZ" altLang="en-US" sz="2800" b="1" dirty="0" err="1"/>
              <a:t>matukituki</a:t>
            </a:r>
            <a:endParaRPr lang="en-NZ" altLang="en-US" sz="2800" dirty="0"/>
          </a:p>
          <a:p>
            <a:pPr>
              <a:buFontTx/>
              <a:buNone/>
            </a:pPr>
            <a:r>
              <a:rPr lang="en-NZ" altLang="en-US" sz="2800" b="1" dirty="0" err="1"/>
              <a:t>Kihai</a:t>
            </a:r>
            <a:r>
              <a:rPr lang="en-NZ" altLang="en-US" sz="2800" b="1" dirty="0"/>
              <a:t> </a:t>
            </a:r>
            <a:r>
              <a:rPr lang="en-NZ" altLang="en-US" sz="2800" b="1" dirty="0" err="1"/>
              <a:t>marakaraka</a:t>
            </a:r>
            <a:endParaRPr lang="en-NZ" altLang="en-US" sz="2800" dirty="0"/>
          </a:p>
          <a:p>
            <a:pPr>
              <a:buFontTx/>
              <a:buNone/>
            </a:pPr>
            <a:r>
              <a:rPr lang="en-NZ" altLang="en-US" sz="2800" b="1" dirty="0"/>
              <a:t>Te </a:t>
            </a:r>
            <a:r>
              <a:rPr lang="en-NZ" altLang="en-US" sz="2800" b="1" dirty="0" err="1"/>
              <a:t>upoko</a:t>
            </a:r>
            <a:r>
              <a:rPr lang="en-NZ" altLang="en-US" sz="2800" b="1" dirty="0"/>
              <a:t> </a:t>
            </a:r>
            <a:r>
              <a:rPr lang="en-NZ" altLang="en-US" sz="2800" b="1" dirty="0" err="1"/>
              <a:t>nui</a:t>
            </a:r>
            <a:r>
              <a:rPr lang="en-NZ" altLang="en-US" sz="2800" b="1" dirty="0"/>
              <a:t> o te </a:t>
            </a:r>
            <a:r>
              <a:rPr lang="en-NZ" altLang="en-US" sz="2800" b="1" dirty="0" err="1"/>
              <a:t>ruru</a:t>
            </a:r>
            <a:r>
              <a:rPr lang="en-NZ" altLang="en-US" sz="2800" b="1" dirty="0"/>
              <a:t> </a:t>
            </a:r>
            <a:r>
              <a:rPr lang="en-NZ" altLang="en-US" sz="2800" b="1" dirty="0" err="1"/>
              <a:t>terekau</a:t>
            </a:r>
            <a:endParaRPr lang="en-NZ" altLang="en-US" sz="2800" dirty="0"/>
          </a:p>
          <a:p>
            <a:pPr>
              <a:buFontTx/>
              <a:buNone/>
            </a:pPr>
            <a:r>
              <a:rPr lang="en-NZ" altLang="en-US" sz="2800" b="1" dirty="0"/>
              <a:t>He po, He po, He </a:t>
            </a:r>
            <a:r>
              <a:rPr lang="en-NZ" altLang="en-US" sz="2800" b="1" dirty="0" err="1"/>
              <a:t>ao</a:t>
            </a:r>
            <a:endParaRPr lang="en-NZ" altLang="en-US" sz="2800" dirty="0"/>
          </a:p>
          <a:p>
            <a:pPr>
              <a:buFontTx/>
              <a:buNone/>
            </a:pPr>
            <a:r>
              <a:rPr lang="en-NZ" altLang="en-US" sz="2800" b="1" dirty="0"/>
              <a:t>Ka </a:t>
            </a:r>
            <a:r>
              <a:rPr lang="en-NZ" altLang="en-US" sz="2800" b="1" dirty="0" err="1"/>
              <a:t>awatea</a:t>
            </a:r>
            <a:endParaRPr lang="en-NZ" altLang="en-US" sz="28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67A93DF-91D9-9E0A-0414-F6EAA0B268F8}"/>
              </a:ext>
            </a:extLst>
          </p:cNvPr>
          <p:cNvSpPr txBox="1"/>
          <p:nvPr/>
        </p:nvSpPr>
        <p:spPr>
          <a:xfrm>
            <a:off x="7899400" y="2485251"/>
            <a:ext cx="19431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i="1" dirty="0"/>
              <a:t>Haka Actions </a:t>
            </a:r>
          </a:p>
        </p:txBody>
      </p:sp>
      <p:pic>
        <p:nvPicPr>
          <p:cNvPr id="5" name="Online Media 4" descr="All Together now - Ngai Tahu doing the Super Haka">
            <a:hlinkClick r:id="" action="ppaction://media"/>
            <a:extLst>
              <a:ext uri="{FF2B5EF4-FFF2-40B4-BE49-F238E27FC236}">
                <a16:creationId xmlns:a16="http://schemas.microsoft.com/office/drawing/2014/main" id="{6D3FD194-A516-2353-3981-4B2A99F52221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8304273" y="2762250"/>
            <a:ext cx="3258836" cy="1841242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9AE9865-3020-5208-3EA9-3764592B273C}"/>
              </a:ext>
            </a:extLst>
          </p:cNvPr>
          <p:cNvSpPr txBox="1"/>
          <p:nvPr/>
        </p:nvSpPr>
        <p:spPr>
          <a:xfrm>
            <a:off x="8304273" y="4649658"/>
            <a:ext cx="352505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hlinkClick r:id="rId4"/>
              </a:rPr>
              <a:t>https://youtu.be/h4zuNlfQfkA?si=Rws3P2Xk3G77icb2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16369476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7080BC86-DA49-5DCC-34AE-080DA85C7E4E}"/>
              </a:ext>
            </a:extLst>
          </p:cNvPr>
          <p:cNvSpPr txBox="1"/>
          <p:nvPr/>
        </p:nvSpPr>
        <p:spPr>
          <a:xfrm>
            <a:off x="3048000" y="338473"/>
            <a:ext cx="6096000" cy="618630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NZ" altLang="en-US" sz="3600" b="1" u="sng" dirty="0" err="1">
                <a:latin typeface="Comic Sans MS" panose="030F0902030302020204" pitchFamily="66" charset="0"/>
              </a:rPr>
              <a:t>Utaina</a:t>
            </a:r>
            <a:r>
              <a:rPr lang="en-NZ" altLang="en-US" sz="3600" b="1" u="sng" dirty="0">
                <a:latin typeface="Comic Sans MS" panose="030F0902030302020204" pitchFamily="66" charset="0"/>
              </a:rPr>
              <a:t> Mai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NZ" altLang="en-US" sz="1800" dirty="0" err="1">
                <a:latin typeface="Comic Sans MS" panose="030F0902030302020204" pitchFamily="66" charset="0"/>
              </a:rPr>
              <a:t>Utaina</a:t>
            </a:r>
            <a:r>
              <a:rPr lang="en-NZ" altLang="en-US" sz="1800" dirty="0">
                <a:latin typeface="Comic Sans MS" panose="030F0902030302020204" pitchFamily="66" charset="0"/>
              </a:rPr>
              <a:t> </a:t>
            </a:r>
            <a:r>
              <a:rPr lang="en-NZ" altLang="en-US" sz="1800" dirty="0" err="1">
                <a:latin typeface="Comic Sans MS" panose="030F0902030302020204" pitchFamily="66" charset="0"/>
              </a:rPr>
              <a:t>mai</a:t>
            </a:r>
            <a:r>
              <a:rPr lang="en-NZ" altLang="en-US" sz="1800" dirty="0">
                <a:latin typeface="Comic Sans MS" panose="030F0902030302020204" pitchFamily="66" charset="0"/>
              </a:rPr>
              <a:t> </a:t>
            </a:r>
            <a:r>
              <a:rPr lang="en-NZ" altLang="en-US" sz="1800" dirty="0" err="1">
                <a:latin typeface="Comic Sans MS" panose="030F0902030302020204" pitchFamily="66" charset="0"/>
              </a:rPr>
              <a:t>nga</a:t>
            </a:r>
            <a:r>
              <a:rPr lang="en-NZ" altLang="en-US" sz="1800" dirty="0">
                <a:latin typeface="Comic Sans MS" panose="030F0902030302020204" pitchFamily="66" charset="0"/>
              </a:rPr>
              <a:t> waka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NZ" altLang="en-US" sz="1800" dirty="0">
                <a:latin typeface="Comic Sans MS" panose="030F0902030302020204" pitchFamily="66" charset="0"/>
              </a:rPr>
              <a:t>Nga waka o te motu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NZ" altLang="en-US" sz="1800" dirty="0" err="1">
                <a:latin typeface="Comic Sans MS" panose="030F0902030302020204" pitchFamily="66" charset="0"/>
              </a:rPr>
              <a:t>Toia</a:t>
            </a:r>
            <a:r>
              <a:rPr lang="en-NZ" altLang="en-US" sz="1800" dirty="0">
                <a:latin typeface="Comic Sans MS" panose="030F0902030302020204" pitchFamily="66" charset="0"/>
              </a:rPr>
              <a:t> </a:t>
            </a:r>
            <a:r>
              <a:rPr lang="en-NZ" altLang="en-US" sz="1800" dirty="0" err="1">
                <a:latin typeface="Comic Sans MS" panose="030F0902030302020204" pitchFamily="66" charset="0"/>
              </a:rPr>
              <a:t>mai</a:t>
            </a:r>
            <a:r>
              <a:rPr lang="en-NZ" altLang="en-US" sz="1800" dirty="0">
                <a:latin typeface="Comic Sans MS" panose="030F0902030302020204" pitchFamily="66" charset="0"/>
              </a:rPr>
              <a:t> </a:t>
            </a:r>
            <a:r>
              <a:rPr lang="en-NZ" altLang="en-US" sz="1800" dirty="0" err="1">
                <a:latin typeface="Comic Sans MS" panose="030F0902030302020204" pitchFamily="66" charset="0"/>
              </a:rPr>
              <a:t>ra</a:t>
            </a:r>
            <a:r>
              <a:rPr lang="en-NZ" altLang="en-US" sz="1800" dirty="0">
                <a:latin typeface="Comic Sans MS" panose="030F0902030302020204" pitchFamily="66" charset="0"/>
              </a:rPr>
              <a:t> ki uta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NZ" altLang="en-US" sz="1800" dirty="0">
                <a:latin typeface="Comic Sans MS" panose="030F0902030302020204" pitchFamily="66" charset="0"/>
              </a:rPr>
              <a:t>Ki te </a:t>
            </a:r>
            <a:r>
              <a:rPr lang="en-NZ" altLang="en-US" sz="1800" dirty="0" err="1">
                <a:latin typeface="Comic Sans MS" panose="030F0902030302020204" pitchFamily="66" charset="0"/>
              </a:rPr>
              <a:t>toku</a:t>
            </a:r>
            <a:r>
              <a:rPr lang="en-NZ" altLang="en-US" sz="1800" dirty="0">
                <a:latin typeface="Comic Sans MS" panose="030F0902030302020204" pitchFamily="66" charset="0"/>
              </a:rPr>
              <a:t> </a:t>
            </a:r>
            <a:r>
              <a:rPr lang="en-NZ" altLang="en-US" sz="1800" dirty="0" err="1">
                <a:latin typeface="Comic Sans MS" panose="030F0902030302020204" pitchFamily="66" charset="0"/>
              </a:rPr>
              <a:t>toranga</a:t>
            </a:r>
            <a:endParaRPr lang="en-NZ" altLang="en-US" sz="1800" dirty="0">
              <a:latin typeface="Comic Sans MS" panose="030F0902030302020204" pitchFamily="66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en-NZ" altLang="en-US" sz="1800" dirty="0">
              <a:latin typeface="Comic Sans MS" panose="030F0902030302020204" pitchFamily="66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NZ" altLang="en-US" sz="1800" dirty="0" err="1">
                <a:latin typeface="Comic Sans MS" panose="030F0902030302020204" pitchFamily="66" charset="0"/>
              </a:rPr>
              <a:t>Hiki</a:t>
            </a:r>
            <a:r>
              <a:rPr lang="en-NZ" altLang="en-US" sz="1800" dirty="0">
                <a:latin typeface="Comic Sans MS" panose="030F0902030302020204" pitchFamily="66" charset="0"/>
              </a:rPr>
              <a:t> </a:t>
            </a:r>
            <a:r>
              <a:rPr lang="en-NZ" altLang="en-US" sz="1800" dirty="0" err="1">
                <a:latin typeface="Comic Sans MS" panose="030F0902030302020204" pitchFamily="66" charset="0"/>
              </a:rPr>
              <a:t>nuku</a:t>
            </a:r>
            <a:r>
              <a:rPr lang="en-NZ" altLang="en-US" sz="1800" dirty="0">
                <a:latin typeface="Comic Sans MS" panose="030F0902030302020204" pitchFamily="66" charset="0"/>
              </a:rPr>
              <a:t> </a:t>
            </a:r>
            <a:r>
              <a:rPr lang="en-NZ" altLang="en-US" sz="1800" dirty="0" err="1">
                <a:latin typeface="Comic Sans MS" panose="030F0902030302020204" pitchFamily="66" charset="0"/>
              </a:rPr>
              <a:t>hiki</a:t>
            </a:r>
            <a:r>
              <a:rPr lang="en-NZ" altLang="en-US" sz="1800" dirty="0">
                <a:latin typeface="Comic Sans MS" panose="030F0902030302020204" pitchFamily="66" charset="0"/>
              </a:rPr>
              <a:t> e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NZ" altLang="en-US" sz="1800" dirty="0" err="1">
                <a:latin typeface="Comic Sans MS" panose="030F0902030302020204" pitchFamily="66" charset="0"/>
              </a:rPr>
              <a:t>Hiki</a:t>
            </a:r>
            <a:r>
              <a:rPr lang="en-NZ" altLang="en-US" sz="1800" dirty="0">
                <a:latin typeface="Comic Sans MS" panose="030F0902030302020204" pitchFamily="66" charset="0"/>
              </a:rPr>
              <a:t> </a:t>
            </a:r>
            <a:r>
              <a:rPr lang="en-NZ" altLang="en-US" sz="1800" dirty="0" err="1">
                <a:latin typeface="Comic Sans MS" panose="030F0902030302020204" pitchFamily="66" charset="0"/>
              </a:rPr>
              <a:t>rangi</a:t>
            </a:r>
            <a:r>
              <a:rPr lang="en-NZ" altLang="en-US" sz="1800" dirty="0">
                <a:latin typeface="Comic Sans MS" panose="030F0902030302020204" pitchFamily="66" charset="0"/>
              </a:rPr>
              <a:t> </a:t>
            </a:r>
            <a:r>
              <a:rPr lang="en-NZ" altLang="en-US" sz="1800" dirty="0" err="1">
                <a:latin typeface="Comic Sans MS" panose="030F0902030302020204" pitchFamily="66" charset="0"/>
              </a:rPr>
              <a:t>rangi</a:t>
            </a:r>
            <a:r>
              <a:rPr lang="en-NZ" altLang="en-US" sz="1800" dirty="0">
                <a:latin typeface="Comic Sans MS" panose="030F0902030302020204" pitchFamily="66" charset="0"/>
              </a:rPr>
              <a:t> e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NZ" altLang="en-US" sz="1800" dirty="0">
                <a:latin typeface="Comic Sans MS" panose="030F0902030302020204" pitchFamily="66" charset="0"/>
              </a:rPr>
              <a:t>Tena </a:t>
            </a:r>
            <a:r>
              <a:rPr lang="en-NZ" altLang="en-US" sz="1800" dirty="0" err="1">
                <a:latin typeface="Comic Sans MS" panose="030F0902030302020204" pitchFamily="66" charset="0"/>
              </a:rPr>
              <a:t>tena</a:t>
            </a:r>
            <a:r>
              <a:rPr lang="en-NZ" altLang="en-US" sz="1800" dirty="0">
                <a:latin typeface="Comic Sans MS" panose="030F0902030302020204" pitchFamily="66" charset="0"/>
              </a:rPr>
              <a:t> </a:t>
            </a:r>
            <a:r>
              <a:rPr lang="en-NZ" altLang="en-US" sz="1800" dirty="0" err="1">
                <a:latin typeface="Comic Sans MS" panose="030F0902030302020204" pitchFamily="66" charset="0"/>
              </a:rPr>
              <a:t>ra</a:t>
            </a:r>
            <a:endParaRPr lang="en-NZ" altLang="en-US" sz="1800" dirty="0">
              <a:latin typeface="Comic Sans MS" panose="030F0902030302020204" pitchFamily="66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NZ" altLang="en-US" sz="1800" dirty="0" err="1">
                <a:latin typeface="Comic Sans MS" panose="030F0902030302020204" pitchFamily="66" charset="0"/>
              </a:rPr>
              <a:t>Katou</a:t>
            </a:r>
            <a:r>
              <a:rPr lang="en-NZ" altLang="en-US" sz="1800" dirty="0">
                <a:latin typeface="Comic Sans MS" panose="030F0902030302020204" pitchFamily="66" charset="0"/>
              </a:rPr>
              <a:t> </a:t>
            </a:r>
            <a:r>
              <a:rPr lang="en-NZ" altLang="en-US" sz="1800" dirty="0" err="1">
                <a:latin typeface="Comic Sans MS" panose="030F0902030302020204" pitchFamily="66" charset="0"/>
              </a:rPr>
              <a:t>katoa</a:t>
            </a:r>
            <a:r>
              <a:rPr lang="en-NZ" altLang="en-US" sz="1800" dirty="0">
                <a:latin typeface="Comic Sans MS" panose="030F0902030302020204" pitchFamily="66" charset="0"/>
              </a:rPr>
              <a:t> (Girls only 2</a:t>
            </a:r>
            <a:r>
              <a:rPr lang="en-NZ" altLang="en-US" sz="1800" baseline="30000" dirty="0">
                <a:latin typeface="Comic Sans MS" panose="030F0902030302020204" pitchFamily="66" charset="0"/>
              </a:rPr>
              <a:t>nd</a:t>
            </a:r>
            <a:r>
              <a:rPr lang="en-NZ" altLang="en-US" sz="1800" dirty="0">
                <a:latin typeface="Comic Sans MS" panose="030F0902030302020204" pitchFamily="66" charset="0"/>
              </a:rPr>
              <a:t> time)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en-NZ" altLang="en-US" sz="1800" dirty="0">
              <a:latin typeface="Comic Sans MS" panose="030F0902030302020204" pitchFamily="66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NZ" altLang="en-US" sz="1800" b="1" i="1" dirty="0" err="1">
                <a:latin typeface="Comic Sans MS" panose="030F0902030302020204" pitchFamily="66" charset="0"/>
              </a:rPr>
              <a:t>Utaina</a:t>
            </a:r>
            <a:r>
              <a:rPr lang="en-NZ" altLang="en-US" sz="1800" i="1" dirty="0">
                <a:latin typeface="Comic Sans MS" panose="030F0902030302020204" pitchFamily="66" charset="0"/>
              </a:rPr>
              <a:t>! Hi!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NZ" altLang="en-US" sz="1800" b="1" i="1" dirty="0" err="1">
                <a:latin typeface="Comic Sans MS" panose="030F0902030302020204" pitchFamily="66" charset="0"/>
              </a:rPr>
              <a:t>Utaina</a:t>
            </a:r>
            <a:r>
              <a:rPr lang="en-NZ" altLang="en-US" sz="1800" i="1" dirty="0">
                <a:latin typeface="Comic Sans MS" panose="030F0902030302020204" pitchFamily="66" charset="0"/>
              </a:rPr>
              <a:t>! Hi!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NZ" altLang="en-US" sz="1800" i="1" dirty="0" err="1">
                <a:latin typeface="Comic Sans MS" panose="030F0902030302020204" pitchFamily="66" charset="0"/>
              </a:rPr>
              <a:t>Utaina</a:t>
            </a:r>
            <a:r>
              <a:rPr lang="en-NZ" altLang="en-US" sz="1800" i="1" dirty="0">
                <a:latin typeface="Comic Sans MS" panose="030F0902030302020204" pitchFamily="66" charset="0"/>
              </a:rPr>
              <a:t> </a:t>
            </a:r>
            <a:r>
              <a:rPr lang="en-NZ" altLang="en-US" sz="1800" i="1" dirty="0" err="1">
                <a:latin typeface="Comic Sans MS" panose="030F0902030302020204" pitchFamily="66" charset="0"/>
              </a:rPr>
              <a:t>mai</a:t>
            </a:r>
            <a:r>
              <a:rPr lang="en-NZ" altLang="en-US" sz="1800" i="1" dirty="0">
                <a:latin typeface="Comic Sans MS" panose="030F0902030302020204" pitchFamily="66" charset="0"/>
              </a:rPr>
              <a:t> </a:t>
            </a:r>
            <a:r>
              <a:rPr lang="en-NZ" altLang="en-US" sz="1800" i="1" dirty="0" err="1">
                <a:latin typeface="Comic Sans MS" panose="030F0902030302020204" pitchFamily="66" charset="0"/>
              </a:rPr>
              <a:t>nga</a:t>
            </a:r>
            <a:r>
              <a:rPr lang="en-NZ" altLang="en-US" sz="1800" i="1" dirty="0">
                <a:latin typeface="Comic Sans MS" panose="030F0902030302020204" pitchFamily="66" charset="0"/>
              </a:rPr>
              <a:t> iwi o te motu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NZ" altLang="en-US" sz="1800" i="1" dirty="0">
                <a:latin typeface="Comic Sans MS" panose="030F0902030302020204" pitchFamily="66" charset="0"/>
              </a:rPr>
              <a:t>Ki </a:t>
            </a:r>
            <a:r>
              <a:rPr lang="en-NZ" altLang="en-US" sz="1800" i="1" dirty="0" err="1">
                <a:latin typeface="Comic Sans MS" panose="030F0902030302020204" pitchFamily="66" charset="0"/>
              </a:rPr>
              <a:t>runga</a:t>
            </a:r>
            <a:r>
              <a:rPr lang="en-NZ" altLang="en-US" sz="1800" i="1" dirty="0">
                <a:latin typeface="Comic Sans MS" panose="030F0902030302020204" pitchFamily="66" charset="0"/>
              </a:rPr>
              <a:t> Hakatere e tau ne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 b="1" i="1" dirty="0" err="1">
                <a:latin typeface="Comic Sans MS" panose="030F0902030302020204" pitchFamily="66" charset="0"/>
              </a:rPr>
              <a:t>Hiki</a:t>
            </a:r>
            <a:r>
              <a:rPr lang="en-US" altLang="en-US" sz="1800" b="1" i="1" dirty="0">
                <a:latin typeface="Comic Sans MS" panose="030F0902030302020204" pitchFamily="66" charset="0"/>
              </a:rPr>
              <a:t> </a:t>
            </a:r>
            <a:r>
              <a:rPr lang="en-US" altLang="en-US" sz="1800" b="1" i="1" dirty="0" err="1">
                <a:latin typeface="Comic Sans MS" panose="030F0902030302020204" pitchFamily="66" charset="0"/>
              </a:rPr>
              <a:t>nuku</a:t>
            </a:r>
            <a:r>
              <a:rPr lang="en-US" altLang="en-US" sz="1800" b="1" i="1" dirty="0">
                <a:latin typeface="Comic Sans MS" panose="030F0902030302020204" pitchFamily="66" charset="0"/>
              </a:rPr>
              <a:t> e!</a:t>
            </a:r>
            <a:r>
              <a:rPr lang="en-US" altLang="en-US" sz="1800" i="1" dirty="0">
                <a:latin typeface="Comic Sans MS" panose="030F0902030302020204" pitchFamily="66" charset="0"/>
              </a:rPr>
              <a:t> </a:t>
            </a:r>
            <a:r>
              <a:rPr lang="en-US" altLang="en-US" sz="1800" i="1" dirty="0" err="1">
                <a:latin typeface="Comic Sans MS" panose="030F0902030302020204" pitchFamily="66" charset="0"/>
              </a:rPr>
              <a:t>Hiki</a:t>
            </a:r>
            <a:r>
              <a:rPr lang="en-US" altLang="en-US" sz="1800" i="1" dirty="0">
                <a:latin typeface="Comic Sans MS" panose="030F0902030302020204" pitchFamily="66" charset="0"/>
              </a:rPr>
              <a:t> </a:t>
            </a:r>
            <a:r>
              <a:rPr lang="en-US" altLang="en-US" sz="1800" i="1" dirty="0" err="1">
                <a:latin typeface="Comic Sans MS" panose="030F0902030302020204" pitchFamily="66" charset="0"/>
              </a:rPr>
              <a:t>rangi</a:t>
            </a:r>
            <a:r>
              <a:rPr lang="en-US" altLang="en-US" sz="1800" i="1" dirty="0">
                <a:latin typeface="Comic Sans MS" panose="030F0902030302020204" pitchFamily="66" charset="0"/>
              </a:rPr>
              <a:t> e!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 b="1" i="1" dirty="0">
                <a:latin typeface="Comic Sans MS" panose="030F0902030302020204" pitchFamily="66" charset="0"/>
              </a:rPr>
              <a:t>Hike </a:t>
            </a:r>
            <a:r>
              <a:rPr lang="en-US" altLang="en-US" sz="1800" b="1" i="1" dirty="0" err="1">
                <a:latin typeface="Comic Sans MS" panose="030F0902030302020204" pitchFamily="66" charset="0"/>
              </a:rPr>
              <a:t>rangi</a:t>
            </a:r>
            <a:r>
              <a:rPr lang="en-US" altLang="en-US" sz="1800" b="1" i="1" dirty="0">
                <a:latin typeface="Comic Sans MS" panose="030F0902030302020204" pitchFamily="66" charset="0"/>
              </a:rPr>
              <a:t> e!</a:t>
            </a:r>
            <a:r>
              <a:rPr lang="en-US" altLang="en-US" sz="1800" i="1" dirty="0">
                <a:latin typeface="Comic Sans MS" panose="030F0902030302020204" pitchFamily="66" charset="0"/>
              </a:rPr>
              <a:t> </a:t>
            </a:r>
            <a:r>
              <a:rPr lang="en-US" altLang="en-US" sz="1800" i="1" dirty="0" err="1">
                <a:latin typeface="Comic Sans MS" panose="030F0902030302020204" pitchFamily="66" charset="0"/>
              </a:rPr>
              <a:t>Hiki</a:t>
            </a:r>
            <a:r>
              <a:rPr lang="en-US" altLang="en-US" sz="1800" i="1" dirty="0">
                <a:latin typeface="Comic Sans MS" panose="030F0902030302020204" pitchFamily="66" charset="0"/>
              </a:rPr>
              <a:t> </a:t>
            </a:r>
            <a:r>
              <a:rPr lang="en-US" altLang="en-US" sz="1800" i="1" dirty="0" err="1">
                <a:latin typeface="Comic Sans MS" panose="030F0902030302020204" pitchFamily="66" charset="0"/>
              </a:rPr>
              <a:t>nuku</a:t>
            </a:r>
            <a:r>
              <a:rPr lang="en-US" altLang="en-US" sz="1800" i="1" dirty="0">
                <a:latin typeface="Comic Sans MS" panose="030F0902030302020204" pitchFamily="66" charset="0"/>
              </a:rPr>
              <a:t> e! I a ha ha!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 i="1" dirty="0">
                <a:latin typeface="Comic Sans MS" panose="030F0902030302020204" pitchFamily="66" charset="0"/>
              </a:rPr>
              <a:t>Ka </a:t>
            </a:r>
            <a:r>
              <a:rPr lang="en-US" altLang="en-US" sz="1800" i="1" dirty="0" err="1">
                <a:latin typeface="Comic Sans MS" panose="030F0902030302020204" pitchFamily="66" charset="0"/>
              </a:rPr>
              <a:t>hikitia</a:t>
            </a:r>
            <a:r>
              <a:rPr lang="en-US" altLang="en-US" sz="1800" i="1" dirty="0">
                <a:latin typeface="Comic Sans MS" panose="030F0902030302020204" pitchFamily="66" charset="0"/>
              </a:rPr>
              <a:t> I tana iwi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 i="1" dirty="0">
                <a:latin typeface="Comic Sans MS" panose="030F0902030302020204" pitchFamily="66" charset="0"/>
              </a:rPr>
              <a:t>Ka </a:t>
            </a:r>
            <a:r>
              <a:rPr lang="en-US" altLang="en-US" sz="1800" i="1" dirty="0" err="1">
                <a:latin typeface="Comic Sans MS" panose="030F0902030302020204" pitchFamily="66" charset="0"/>
              </a:rPr>
              <a:t>hapainga</a:t>
            </a:r>
            <a:r>
              <a:rPr lang="en-US" altLang="en-US" sz="1800" i="1" dirty="0">
                <a:latin typeface="Comic Sans MS" panose="030F0902030302020204" pitchFamily="66" charset="0"/>
              </a:rPr>
              <a:t> I tana waka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 i="1" dirty="0">
                <a:latin typeface="Comic Sans MS" panose="030F0902030302020204" pitchFamily="66" charset="0"/>
              </a:rPr>
              <a:t>Aue aue aue ha!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 i="1" dirty="0">
                <a:latin typeface="Comic Sans MS" panose="030F0902030302020204" pitchFamily="66" charset="0"/>
              </a:rPr>
              <a:t>Aue aue aue ha! Hi!              </a:t>
            </a:r>
            <a:r>
              <a:rPr lang="en-US" altLang="en-US" sz="1400" b="1" dirty="0">
                <a:latin typeface="Comic Sans MS" panose="030F0902030302020204" pitchFamily="66" charset="0"/>
              </a:rPr>
              <a:t>c</a:t>
            </a:r>
            <a:endParaRPr lang="en-GB" altLang="en-US" sz="1400" b="1" dirty="0">
              <a:latin typeface="Comic Sans MS" panose="030F0902030302020204" pitchFamily="66" charset="0"/>
            </a:endParaRPr>
          </a:p>
        </p:txBody>
      </p:sp>
      <p:pic>
        <p:nvPicPr>
          <p:cNvPr id="2" name="Utaina Mai KapaHaka">
            <a:hlinkClick r:id="" action="ppaction://media"/>
            <a:extLst>
              <a:ext uri="{FF2B5EF4-FFF2-40B4-BE49-F238E27FC236}">
                <a16:creationId xmlns:a16="http://schemas.microsoft.com/office/drawing/2014/main" id="{E55BA7CC-B642-F41C-752B-68535F441E3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9499600" y="4629150"/>
            <a:ext cx="1397000" cy="1397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691856E2-F1C4-64EF-39A5-A60582A3A5B1}"/>
              </a:ext>
            </a:extLst>
          </p:cNvPr>
          <p:cNvSpPr txBox="1"/>
          <p:nvPr/>
        </p:nvSpPr>
        <p:spPr>
          <a:xfrm>
            <a:off x="9347200" y="5887650"/>
            <a:ext cx="19431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i="1" dirty="0" err="1"/>
              <a:t>Utaina</a:t>
            </a:r>
            <a:r>
              <a:rPr lang="en-US" sz="1200" i="1" dirty="0"/>
              <a:t> Mai Female</a:t>
            </a:r>
          </a:p>
        </p:txBody>
      </p:sp>
      <p:pic>
        <p:nvPicPr>
          <p:cNvPr id="5" name="Utaina Mai Male Kapahaka">
            <a:hlinkClick r:id="" action="ppaction://media"/>
            <a:extLst>
              <a:ext uri="{FF2B5EF4-FFF2-40B4-BE49-F238E27FC236}">
                <a16:creationId xmlns:a16="http://schemas.microsoft.com/office/drawing/2014/main" id="{AE74A73B-6549-39EF-DFF8-07E501B29177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751892" y="4790471"/>
            <a:ext cx="1458873" cy="1458873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A82D0CA1-DF1C-20D3-D6EA-2EA37771724E}"/>
              </a:ext>
            </a:extLst>
          </p:cNvPr>
          <p:cNvSpPr txBox="1"/>
          <p:nvPr/>
        </p:nvSpPr>
        <p:spPr>
          <a:xfrm>
            <a:off x="509778" y="6026149"/>
            <a:ext cx="19431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i="1" dirty="0" err="1"/>
              <a:t>Utaina</a:t>
            </a:r>
            <a:r>
              <a:rPr lang="en-US" sz="1200" i="1" dirty="0"/>
              <a:t> Mai Male</a:t>
            </a:r>
          </a:p>
        </p:txBody>
      </p:sp>
    </p:spTree>
    <p:extLst>
      <p:ext uri="{BB962C8B-B14F-4D97-AF65-F5344CB8AC3E}">
        <p14:creationId xmlns:p14="http://schemas.microsoft.com/office/powerpoint/2010/main" val="522762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8627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85372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4E1FF00A-BD2E-4143-2D14-8874A2266AE4}"/>
              </a:ext>
            </a:extLst>
          </p:cNvPr>
          <p:cNvSpPr txBox="1"/>
          <p:nvPr/>
        </p:nvSpPr>
        <p:spPr>
          <a:xfrm>
            <a:off x="3047011" y="889843"/>
            <a:ext cx="6097978" cy="507831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 altLang="en-US" sz="4000" dirty="0"/>
              <a:t>E te atua </a:t>
            </a:r>
            <a:r>
              <a:rPr lang="en-US" altLang="en-US" sz="4000" dirty="0" err="1"/>
              <a:t>kua</a:t>
            </a:r>
            <a:r>
              <a:rPr lang="en-US" altLang="en-US" sz="4000" dirty="0"/>
              <a:t> </a:t>
            </a:r>
            <a:r>
              <a:rPr lang="en-US" altLang="en-US" sz="4000" dirty="0" err="1"/>
              <a:t>ruia</a:t>
            </a:r>
            <a:r>
              <a:rPr lang="en-US" altLang="en-US" sz="4000" dirty="0"/>
              <a:t> </a:t>
            </a:r>
            <a:r>
              <a:rPr lang="en-US" altLang="en-US" sz="4000" dirty="0" err="1"/>
              <a:t>nei</a:t>
            </a:r>
            <a:endParaRPr lang="en-US" altLang="en-US" sz="4000" dirty="0"/>
          </a:p>
          <a:p>
            <a:pPr algn="ctr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 altLang="en-US" sz="4000" dirty="0"/>
              <a:t>O </a:t>
            </a:r>
            <a:r>
              <a:rPr lang="en-US" altLang="en-US" sz="4000" dirty="0" err="1"/>
              <a:t>purapura</a:t>
            </a:r>
            <a:r>
              <a:rPr lang="en-US" altLang="en-US" sz="4000" dirty="0"/>
              <a:t> pai</a:t>
            </a:r>
          </a:p>
          <a:p>
            <a:pPr algn="ctr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 altLang="en-US" sz="4000" dirty="0" err="1"/>
              <a:t>Homai</a:t>
            </a:r>
            <a:r>
              <a:rPr lang="en-US" altLang="en-US" sz="4000" dirty="0"/>
              <a:t> e </a:t>
            </a:r>
            <a:r>
              <a:rPr lang="en-US" altLang="en-US" sz="4000" dirty="0" err="1"/>
              <a:t>koe</a:t>
            </a:r>
            <a:r>
              <a:rPr lang="en-US" altLang="en-US" sz="4000" dirty="0"/>
              <a:t> he </a:t>
            </a:r>
            <a:r>
              <a:rPr lang="en-US" altLang="en-US" sz="4000" dirty="0" err="1"/>
              <a:t>ngakau</a:t>
            </a:r>
            <a:r>
              <a:rPr lang="en-US" altLang="en-US" sz="4000" dirty="0"/>
              <a:t> </a:t>
            </a:r>
            <a:r>
              <a:rPr lang="en-US" altLang="en-US" sz="4000" dirty="0" err="1"/>
              <a:t>hou</a:t>
            </a:r>
            <a:endParaRPr lang="en-US" altLang="en-US" sz="4000" dirty="0"/>
          </a:p>
          <a:p>
            <a:pPr algn="ctr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 altLang="en-US" sz="4000" dirty="0"/>
              <a:t>Kia </a:t>
            </a:r>
            <a:r>
              <a:rPr lang="en-US" altLang="en-US" sz="4000" dirty="0" err="1"/>
              <a:t>tupu</a:t>
            </a:r>
            <a:r>
              <a:rPr lang="en-US" altLang="en-US" sz="4000" dirty="0"/>
              <a:t> </a:t>
            </a:r>
            <a:r>
              <a:rPr lang="en-US" altLang="en-US" sz="4000" dirty="0" err="1"/>
              <a:t>aki</a:t>
            </a:r>
            <a:r>
              <a:rPr lang="en-US" altLang="en-US" sz="4000" dirty="0"/>
              <a:t> ai </a:t>
            </a:r>
            <a:r>
              <a:rPr lang="en-US" altLang="en-US" sz="2000" dirty="0"/>
              <a:t>(1</a:t>
            </a:r>
            <a:r>
              <a:rPr lang="en-US" altLang="en-US" sz="2000" baseline="30000" dirty="0"/>
              <a:t>st</a:t>
            </a:r>
            <a:r>
              <a:rPr lang="en-US" altLang="en-US" sz="2000" dirty="0"/>
              <a:t> verse)</a:t>
            </a:r>
          </a:p>
          <a:p>
            <a:pPr algn="ctr">
              <a:lnSpc>
                <a:spcPct val="90000"/>
              </a:lnSpc>
              <a:spcBef>
                <a:spcPct val="0"/>
              </a:spcBef>
              <a:buFontTx/>
              <a:buNone/>
            </a:pPr>
            <a:endParaRPr lang="en-US" altLang="en-US" sz="4000" dirty="0"/>
          </a:p>
          <a:p>
            <a:pPr algn="ctr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 altLang="en-US" sz="4000" dirty="0"/>
              <a:t>A ma te </a:t>
            </a:r>
            <a:r>
              <a:rPr lang="en-US" altLang="en-US" sz="4000" dirty="0" err="1"/>
              <a:t>wairua</a:t>
            </a:r>
            <a:r>
              <a:rPr lang="en-US" altLang="en-US" sz="4000" dirty="0"/>
              <a:t> </a:t>
            </a:r>
            <a:r>
              <a:rPr lang="en-US" altLang="en-US" sz="4000" dirty="0" err="1"/>
              <a:t>tapu</a:t>
            </a:r>
            <a:r>
              <a:rPr lang="en-US" altLang="en-US" sz="4000" dirty="0"/>
              <a:t> </a:t>
            </a:r>
            <a:r>
              <a:rPr lang="en-US" altLang="en-US" sz="4000" dirty="0" err="1"/>
              <a:t>ra</a:t>
            </a:r>
            <a:endParaRPr lang="en-US" altLang="en-US" sz="4000" dirty="0"/>
          </a:p>
          <a:p>
            <a:pPr algn="ctr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 altLang="en-US" sz="4000" dirty="0" err="1"/>
              <a:t>Matou</a:t>
            </a:r>
            <a:r>
              <a:rPr lang="en-US" altLang="en-US" sz="4000" dirty="0"/>
              <a:t> e </a:t>
            </a:r>
            <a:r>
              <a:rPr lang="en-US" altLang="en-US" sz="4000" dirty="0" err="1"/>
              <a:t>tiaki</a:t>
            </a:r>
            <a:endParaRPr lang="en-US" altLang="en-US" sz="4000" dirty="0"/>
          </a:p>
          <a:p>
            <a:pPr algn="ctr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 altLang="en-US" sz="4000" dirty="0"/>
              <a:t>Kei </a:t>
            </a:r>
            <a:r>
              <a:rPr lang="en-US" altLang="en-US" sz="4000" dirty="0" err="1"/>
              <a:t>hoki</a:t>
            </a:r>
            <a:r>
              <a:rPr lang="en-US" altLang="en-US" sz="4000" dirty="0"/>
              <a:t> ki te mahi he</a:t>
            </a:r>
          </a:p>
          <a:p>
            <a:pPr algn="ctr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 altLang="en-US" sz="4000" dirty="0"/>
              <a:t>O </a:t>
            </a:r>
            <a:r>
              <a:rPr lang="en-US" altLang="en-US" sz="4000" dirty="0" err="1"/>
              <a:t>matou</a:t>
            </a:r>
            <a:r>
              <a:rPr lang="en-US" altLang="en-US" sz="4000" dirty="0"/>
              <a:t> </a:t>
            </a:r>
            <a:r>
              <a:rPr lang="en-US" altLang="en-US" sz="4000" dirty="0" err="1"/>
              <a:t>ngakau</a:t>
            </a:r>
            <a:r>
              <a:rPr lang="en-US" altLang="en-US" sz="4000" dirty="0"/>
              <a:t> </a:t>
            </a:r>
            <a:r>
              <a:rPr lang="en-US" altLang="en-US" sz="4000" dirty="0" err="1"/>
              <a:t>hou</a:t>
            </a:r>
            <a:r>
              <a:rPr lang="en-US" altLang="en-US" sz="4000" dirty="0"/>
              <a:t> </a:t>
            </a:r>
            <a:r>
              <a:rPr lang="en-US" altLang="en-US" sz="2000" dirty="0"/>
              <a:t>(3</a:t>
            </a:r>
            <a:r>
              <a:rPr lang="en-US" altLang="en-US" sz="2000" baseline="30000" dirty="0"/>
              <a:t>rd</a:t>
            </a:r>
            <a:r>
              <a:rPr lang="en-US" altLang="en-US" sz="2000" dirty="0"/>
              <a:t> verse)</a:t>
            </a:r>
          </a:p>
        </p:txBody>
      </p:sp>
      <p:pic>
        <p:nvPicPr>
          <p:cNvPr id="2" name="E Te Atua">
            <a:hlinkClick r:id="" action="ppaction://media"/>
            <a:extLst>
              <a:ext uri="{FF2B5EF4-FFF2-40B4-BE49-F238E27FC236}">
                <a16:creationId xmlns:a16="http://schemas.microsoft.com/office/drawing/2014/main" id="{0D347576-C6F5-944F-5427-D1DDE43D204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9866312" y="4569569"/>
            <a:ext cx="1398587" cy="1398587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84A07E1A-0655-395A-A2EB-0EC9325F6833}"/>
              </a:ext>
            </a:extLst>
          </p:cNvPr>
          <p:cNvSpPr txBox="1"/>
          <p:nvPr/>
        </p:nvSpPr>
        <p:spPr>
          <a:xfrm>
            <a:off x="9594055" y="5968156"/>
            <a:ext cx="19431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i="1" dirty="0"/>
              <a:t>E Te Atua Recording</a:t>
            </a:r>
          </a:p>
        </p:txBody>
      </p:sp>
    </p:spTree>
    <p:extLst>
      <p:ext uri="{BB962C8B-B14F-4D97-AF65-F5344CB8AC3E}">
        <p14:creationId xmlns:p14="http://schemas.microsoft.com/office/powerpoint/2010/main" val="22406959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8628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10373</TotalTime>
  <Words>844</Words>
  <Application>Microsoft Macintosh PowerPoint</Application>
  <PresentationFormat>Widescreen</PresentationFormat>
  <Paragraphs>112</Paragraphs>
  <Slides>8</Slides>
  <Notes>0</Notes>
  <HiddenSlides>0</HiddenSlides>
  <MMClips>11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4" baseType="lpstr">
      <vt:lpstr>Arial</vt:lpstr>
      <vt:lpstr>Calibri</vt:lpstr>
      <vt:lpstr>Calibri Light</vt:lpstr>
      <vt:lpstr>Comic Sans MS</vt:lpstr>
      <vt:lpstr>Cooper Black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Microsoft Office User</cp:lastModifiedBy>
  <cp:revision>11</cp:revision>
  <dcterms:created xsi:type="dcterms:W3CDTF">2023-10-25T04:15:09Z</dcterms:created>
  <dcterms:modified xsi:type="dcterms:W3CDTF">2023-11-08T01:35:23Z</dcterms:modified>
</cp:coreProperties>
</file>